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media/image3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51" r:id="rId1"/>
    <p:sldMasterId id="2147483656" r:id="rId2"/>
    <p:sldMasterId id="2147483654" r:id="rId3"/>
  </p:sldMasterIdLst>
  <p:sldIdLst>
    <p:sldId id="318" r:id="rId4"/>
    <p:sldId id="271" r:id="rId5"/>
    <p:sldId id="284" r:id="rId6"/>
    <p:sldId id="274" r:id="rId7"/>
    <p:sldId id="327" r:id="rId8"/>
    <p:sldId id="324" r:id="rId9"/>
    <p:sldId id="328" r:id="rId10"/>
    <p:sldId id="321" r:id="rId11"/>
    <p:sldId id="325" r:id="rId12"/>
    <p:sldId id="326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23" r:id="rId22"/>
    <p:sldId id="339" r:id="rId23"/>
    <p:sldId id="346" r:id="rId24"/>
    <p:sldId id="338" r:id="rId25"/>
    <p:sldId id="347" r:id="rId26"/>
    <p:sldId id="342" r:id="rId27"/>
    <p:sldId id="348" r:id="rId28"/>
    <p:sldId id="343" r:id="rId29"/>
    <p:sldId id="344" r:id="rId30"/>
    <p:sldId id="340" r:id="rId31"/>
    <p:sldId id="341" r:id="rId32"/>
    <p:sldId id="345" r:id="rId33"/>
    <p:sldId id="349" r:id="rId34"/>
    <p:sldId id="350" r:id="rId35"/>
    <p:sldId id="351" r:id="rId36"/>
    <p:sldId id="352" r:id="rId37"/>
    <p:sldId id="353" r:id="rId38"/>
    <p:sldId id="354" r:id="rId39"/>
    <p:sldId id="355" r:id="rId40"/>
    <p:sldId id="356" r:id="rId41"/>
    <p:sldId id="357" r:id="rId42"/>
    <p:sldId id="316" r:id="rId43"/>
  </p:sldIdLst>
  <p:sldSz cx="12192000" cy="6858000"/>
  <p:notesSz cx="6858000" cy="9144000"/>
  <p:embeddedFontLst>
    <p:embeddedFont>
      <p:font typeface="Broadway" pitchFamily="82" charset="0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FC Home" panose="020B0500040200020003" pitchFamily="34" charset="-34"/>
      <p:regular r:id="rId44"/>
      <p:bold r:id="rId44"/>
      <p:italic r:id="rId44"/>
      <p:boldItalic r:id="rId44"/>
    </p:embeddedFont>
    <p:embeddedFont>
      <p:font typeface="FC Home Thin" panose="020B0500040200020003" pitchFamily="34" charset="-34"/>
      <p:regular r:id="rId44"/>
      <p:italic r:id="rId44"/>
    </p:embeddedFont>
    <p:embeddedFont>
      <p:font typeface="Tahoma" panose="020B0604030504040204" pitchFamily="34" charset="0"/>
      <p:regular r:id="rId49"/>
      <p:bold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lppt.com" initials="W" lastIdx="1" clrIdx="0">
    <p:extLst>
      <p:ext uri="{19B8F6BF-5375-455C-9EA6-DF929625EA0E}">
        <p15:presenceInfo xmlns:p15="http://schemas.microsoft.com/office/powerpoint/2012/main" userId="Allppt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สไตล์สีปานกลาง 2 - เน้น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815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288" y="192"/>
      </p:cViewPr>
      <p:guideLst>
        <p:guide orient="horz" pos="242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font" Target="NUL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4.fntdata"/><Relationship Id="rId8" Type="http://schemas.openxmlformats.org/officeDocument/2006/relationships/slide" Target="slides/slide5.xml"/><Relationship Id="rId51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5325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A459DD-0620-4B5E-9529-D399AAC49E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77783"/>
            <a:ext cx="4204103" cy="4328169"/>
          </a:xfrm>
          <a:custGeom>
            <a:avLst/>
            <a:gdLst>
              <a:gd name="connsiteX0" fmla="*/ 0 w 3491880"/>
              <a:gd name="connsiteY0" fmla="*/ 0 h 4464496"/>
              <a:gd name="connsiteX1" fmla="*/ 3491880 w 3491880"/>
              <a:gd name="connsiteY1" fmla="*/ 0 h 4464496"/>
              <a:gd name="connsiteX2" fmla="*/ 3491880 w 3491880"/>
              <a:gd name="connsiteY2" fmla="*/ 4464496 h 4464496"/>
              <a:gd name="connsiteX3" fmla="*/ 0 w 3491880"/>
              <a:gd name="connsiteY3" fmla="*/ 4464496 h 4464496"/>
              <a:gd name="connsiteX4" fmla="*/ 0 w 3491880"/>
              <a:gd name="connsiteY4" fmla="*/ 0 h 4464496"/>
              <a:gd name="connsiteX0" fmla="*/ 0 w 3491880"/>
              <a:gd name="connsiteY0" fmla="*/ 0 h 4475382"/>
              <a:gd name="connsiteX1" fmla="*/ 3491880 w 3491880"/>
              <a:gd name="connsiteY1" fmla="*/ 0 h 4475382"/>
              <a:gd name="connsiteX2" fmla="*/ 2991137 w 3491880"/>
              <a:gd name="connsiteY2" fmla="*/ 4475382 h 4475382"/>
              <a:gd name="connsiteX3" fmla="*/ 0 w 3491880"/>
              <a:gd name="connsiteY3" fmla="*/ 4464496 h 4475382"/>
              <a:gd name="connsiteX4" fmla="*/ 0 w 3491880"/>
              <a:gd name="connsiteY4" fmla="*/ 0 h 4475382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5591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83447 h 4497537"/>
              <a:gd name="connsiteX4" fmla="*/ 0 w 3491880"/>
              <a:gd name="connsiteY4" fmla="*/ 0 h 4497537"/>
              <a:gd name="connsiteX0" fmla="*/ 0 w 3491880"/>
              <a:gd name="connsiteY0" fmla="*/ 0 h 4502398"/>
              <a:gd name="connsiteX1" fmla="*/ 3491880 w 3491880"/>
              <a:gd name="connsiteY1" fmla="*/ 0 h 4502398"/>
              <a:gd name="connsiteX2" fmla="*/ 2831647 w 3491880"/>
              <a:gd name="connsiteY2" fmla="*/ 4497537 h 4502398"/>
              <a:gd name="connsiteX3" fmla="*/ 0 w 3491880"/>
              <a:gd name="connsiteY3" fmla="*/ 4502398 h 4502398"/>
              <a:gd name="connsiteX4" fmla="*/ 0 w 3491880"/>
              <a:gd name="connsiteY4" fmla="*/ 0 h 4502398"/>
              <a:gd name="connsiteX0" fmla="*/ 0 w 3491880"/>
              <a:gd name="connsiteY0" fmla="*/ 0 h 4497660"/>
              <a:gd name="connsiteX1" fmla="*/ 3491880 w 3491880"/>
              <a:gd name="connsiteY1" fmla="*/ 0 h 4497660"/>
              <a:gd name="connsiteX2" fmla="*/ 2831647 w 3491880"/>
              <a:gd name="connsiteY2" fmla="*/ 4497537 h 4497660"/>
              <a:gd name="connsiteX3" fmla="*/ 0 w 3491880"/>
              <a:gd name="connsiteY3" fmla="*/ 4497660 h 4497660"/>
              <a:gd name="connsiteX4" fmla="*/ 0 w 3491880"/>
              <a:gd name="connsiteY4" fmla="*/ 0 h 4497660"/>
              <a:gd name="connsiteX0" fmla="*/ 0 w 3499768"/>
              <a:gd name="connsiteY0" fmla="*/ 0 h 4497660"/>
              <a:gd name="connsiteX1" fmla="*/ 3499768 w 3499768"/>
              <a:gd name="connsiteY1" fmla="*/ 4737 h 4497660"/>
              <a:gd name="connsiteX2" fmla="*/ 2831647 w 3499768"/>
              <a:gd name="connsiteY2" fmla="*/ 4497537 h 4497660"/>
              <a:gd name="connsiteX3" fmla="*/ 0 w 3499768"/>
              <a:gd name="connsiteY3" fmla="*/ 4497660 h 4497660"/>
              <a:gd name="connsiteX4" fmla="*/ 0 w 3499768"/>
              <a:gd name="connsiteY4" fmla="*/ 0 h 449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768" h="4497660">
                <a:moveTo>
                  <a:pt x="0" y="0"/>
                </a:moveTo>
                <a:lnTo>
                  <a:pt x="3499768" y="4737"/>
                </a:lnTo>
                <a:lnTo>
                  <a:pt x="2831647" y="4497537"/>
                </a:lnTo>
                <a:lnTo>
                  <a:pt x="0" y="449766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AC10217D-4747-4190-9966-060D514B27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02512" y="1272138"/>
            <a:ext cx="4194628" cy="4333601"/>
          </a:xfrm>
          <a:custGeom>
            <a:avLst/>
            <a:gdLst>
              <a:gd name="connsiteX0" fmla="*/ 0 w 2699657"/>
              <a:gd name="connsiteY0" fmla="*/ 0 h 4495664"/>
              <a:gd name="connsiteX1" fmla="*/ 2699657 w 2699657"/>
              <a:gd name="connsiteY1" fmla="*/ 0 h 4495664"/>
              <a:gd name="connsiteX2" fmla="*/ 2699657 w 2699657"/>
              <a:gd name="connsiteY2" fmla="*/ 4495664 h 4495664"/>
              <a:gd name="connsiteX3" fmla="*/ 0 w 2699657"/>
              <a:gd name="connsiteY3" fmla="*/ 4495664 h 4495664"/>
              <a:gd name="connsiteX4" fmla="*/ 0 w 2699657"/>
              <a:gd name="connsiteY4" fmla="*/ 0 h 4495664"/>
              <a:gd name="connsiteX0" fmla="*/ 446314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446314 w 3145971"/>
              <a:gd name="connsiteY4" fmla="*/ 0 h 4495664"/>
              <a:gd name="connsiteX0" fmla="*/ 488954 w 3145971"/>
              <a:gd name="connsiteY0" fmla="*/ 0 h 4500394"/>
              <a:gd name="connsiteX1" fmla="*/ 3145971 w 3145971"/>
              <a:gd name="connsiteY1" fmla="*/ 4730 h 4500394"/>
              <a:gd name="connsiteX2" fmla="*/ 3145971 w 3145971"/>
              <a:gd name="connsiteY2" fmla="*/ 4500394 h 4500394"/>
              <a:gd name="connsiteX3" fmla="*/ 0 w 3145971"/>
              <a:gd name="connsiteY3" fmla="*/ 4500394 h 4500394"/>
              <a:gd name="connsiteX4" fmla="*/ 488954 w 3145971"/>
              <a:gd name="connsiteY4" fmla="*/ 0 h 4500394"/>
              <a:gd name="connsiteX0" fmla="*/ 588449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8449 w 3145971"/>
              <a:gd name="connsiteY4" fmla="*/ 0 h 4505124"/>
              <a:gd name="connsiteX0" fmla="*/ 680837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680837 w 3145971"/>
              <a:gd name="connsiteY4" fmla="*/ 0 h 4505124"/>
              <a:gd name="connsiteX0" fmla="*/ 588449 w 3145971"/>
              <a:gd name="connsiteY0" fmla="*/ 4729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8449 w 3145971"/>
              <a:gd name="connsiteY4" fmla="*/ 4729 h 4495664"/>
              <a:gd name="connsiteX0" fmla="*/ 584896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4896 w 3145971"/>
              <a:gd name="connsiteY4" fmla="*/ 0 h 4505124"/>
              <a:gd name="connsiteX0" fmla="*/ 584896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4896 w 3145971"/>
              <a:gd name="connsiteY4" fmla="*/ 0 h 449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5971" h="4495664">
                <a:moveTo>
                  <a:pt x="584896" y="0"/>
                </a:moveTo>
                <a:lnTo>
                  <a:pt x="3145971" y="0"/>
                </a:lnTo>
                <a:lnTo>
                  <a:pt x="3145971" y="4495664"/>
                </a:lnTo>
                <a:lnTo>
                  <a:pt x="0" y="4495664"/>
                </a:lnTo>
                <a:lnTo>
                  <a:pt x="5848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8065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9510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2271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18682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732092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43339" y="144391"/>
            <a:ext cx="11905323" cy="5160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9051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0666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08921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46856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8560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5433149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4525517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19314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2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405314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051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449647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28803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60207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6788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7269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75125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264618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A459DD-0620-4B5E-9529-D399AAC49E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77783"/>
            <a:ext cx="4204103" cy="4328169"/>
          </a:xfrm>
          <a:custGeom>
            <a:avLst/>
            <a:gdLst>
              <a:gd name="connsiteX0" fmla="*/ 0 w 3491880"/>
              <a:gd name="connsiteY0" fmla="*/ 0 h 4464496"/>
              <a:gd name="connsiteX1" fmla="*/ 3491880 w 3491880"/>
              <a:gd name="connsiteY1" fmla="*/ 0 h 4464496"/>
              <a:gd name="connsiteX2" fmla="*/ 3491880 w 3491880"/>
              <a:gd name="connsiteY2" fmla="*/ 4464496 h 4464496"/>
              <a:gd name="connsiteX3" fmla="*/ 0 w 3491880"/>
              <a:gd name="connsiteY3" fmla="*/ 4464496 h 4464496"/>
              <a:gd name="connsiteX4" fmla="*/ 0 w 3491880"/>
              <a:gd name="connsiteY4" fmla="*/ 0 h 4464496"/>
              <a:gd name="connsiteX0" fmla="*/ 0 w 3491880"/>
              <a:gd name="connsiteY0" fmla="*/ 0 h 4475382"/>
              <a:gd name="connsiteX1" fmla="*/ 3491880 w 3491880"/>
              <a:gd name="connsiteY1" fmla="*/ 0 h 4475382"/>
              <a:gd name="connsiteX2" fmla="*/ 2991137 w 3491880"/>
              <a:gd name="connsiteY2" fmla="*/ 4475382 h 4475382"/>
              <a:gd name="connsiteX3" fmla="*/ 0 w 3491880"/>
              <a:gd name="connsiteY3" fmla="*/ 4464496 h 4475382"/>
              <a:gd name="connsiteX4" fmla="*/ 0 w 3491880"/>
              <a:gd name="connsiteY4" fmla="*/ 0 h 4475382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5591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83447 h 4497537"/>
              <a:gd name="connsiteX4" fmla="*/ 0 w 3491880"/>
              <a:gd name="connsiteY4" fmla="*/ 0 h 4497537"/>
              <a:gd name="connsiteX0" fmla="*/ 0 w 3491880"/>
              <a:gd name="connsiteY0" fmla="*/ 0 h 4502398"/>
              <a:gd name="connsiteX1" fmla="*/ 3491880 w 3491880"/>
              <a:gd name="connsiteY1" fmla="*/ 0 h 4502398"/>
              <a:gd name="connsiteX2" fmla="*/ 2831647 w 3491880"/>
              <a:gd name="connsiteY2" fmla="*/ 4497537 h 4502398"/>
              <a:gd name="connsiteX3" fmla="*/ 0 w 3491880"/>
              <a:gd name="connsiteY3" fmla="*/ 4502398 h 4502398"/>
              <a:gd name="connsiteX4" fmla="*/ 0 w 3491880"/>
              <a:gd name="connsiteY4" fmla="*/ 0 h 4502398"/>
              <a:gd name="connsiteX0" fmla="*/ 0 w 3491880"/>
              <a:gd name="connsiteY0" fmla="*/ 0 h 4497660"/>
              <a:gd name="connsiteX1" fmla="*/ 3491880 w 3491880"/>
              <a:gd name="connsiteY1" fmla="*/ 0 h 4497660"/>
              <a:gd name="connsiteX2" fmla="*/ 2831647 w 3491880"/>
              <a:gd name="connsiteY2" fmla="*/ 4497537 h 4497660"/>
              <a:gd name="connsiteX3" fmla="*/ 0 w 3491880"/>
              <a:gd name="connsiteY3" fmla="*/ 4497660 h 4497660"/>
              <a:gd name="connsiteX4" fmla="*/ 0 w 3491880"/>
              <a:gd name="connsiteY4" fmla="*/ 0 h 4497660"/>
              <a:gd name="connsiteX0" fmla="*/ 0 w 3499768"/>
              <a:gd name="connsiteY0" fmla="*/ 0 h 4497660"/>
              <a:gd name="connsiteX1" fmla="*/ 3499768 w 3499768"/>
              <a:gd name="connsiteY1" fmla="*/ 4737 h 4497660"/>
              <a:gd name="connsiteX2" fmla="*/ 2831647 w 3499768"/>
              <a:gd name="connsiteY2" fmla="*/ 4497537 h 4497660"/>
              <a:gd name="connsiteX3" fmla="*/ 0 w 3499768"/>
              <a:gd name="connsiteY3" fmla="*/ 4497660 h 4497660"/>
              <a:gd name="connsiteX4" fmla="*/ 0 w 3499768"/>
              <a:gd name="connsiteY4" fmla="*/ 0 h 449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768" h="4497660">
                <a:moveTo>
                  <a:pt x="0" y="0"/>
                </a:moveTo>
                <a:lnTo>
                  <a:pt x="3499768" y="4737"/>
                </a:lnTo>
                <a:lnTo>
                  <a:pt x="2831647" y="4497537"/>
                </a:lnTo>
                <a:lnTo>
                  <a:pt x="0" y="449766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AC10217D-4747-4190-9966-060D514B27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02512" y="1272138"/>
            <a:ext cx="4194628" cy="4333601"/>
          </a:xfrm>
          <a:custGeom>
            <a:avLst/>
            <a:gdLst>
              <a:gd name="connsiteX0" fmla="*/ 0 w 2699657"/>
              <a:gd name="connsiteY0" fmla="*/ 0 h 4495664"/>
              <a:gd name="connsiteX1" fmla="*/ 2699657 w 2699657"/>
              <a:gd name="connsiteY1" fmla="*/ 0 h 4495664"/>
              <a:gd name="connsiteX2" fmla="*/ 2699657 w 2699657"/>
              <a:gd name="connsiteY2" fmla="*/ 4495664 h 4495664"/>
              <a:gd name="connsiteX3" fmla="*/ 0 w 2699657"/>
              <a:gd name="connsiteY3" fmla="*/ 4495664 h 4495664"/>
              <a:gd name="connsiteX4" fmla="*/ 0 w 2699657"/>
              <a:gd name="connsiteY4" fmla="*/ 0 h 4495664"/>
              <a:gd name="connsiteX0" fmla="*/ 446314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446314 w 3145971"/>
              <a:gd name="connsiteY4" fmla="*/ 0 h 4495664"/>
              <a:gd name="connsiteX0" fmla="*/ 488954 w 3145971"/>
              <a:gd name="connsiteY0" fmla="*/ 0 h 4500394"/>
              <a:gd name="connsiteX1" fmla="*/ 3145971 w 3145971"/>
              <a:gd name="connsiteY1" fmla="*/ 4730 h 4500394"/>
              <a:gd name="connsiteX2" fmla="*/ 3145971 w 3145971"/>
              <a:gd name="connsiteY2" fmla="*/ 4500394 h 4500394"/>
              <a:gd name="connsiteX3" fmla="*/ 0 w 3145971"/>
              <a:gd name="connsiteY3" fmla="*/ 4500394 h 4500394"/>
              <a:gd name="connsiteX4" fmla="*/ 488954 w 3145971"/>
              <a:gd name="connsiteY4" fmla="*/ 0 h 4500394"/>
              <a:gd name="connsiteX0" fmla="*/ 588449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8449 w 3145971"/>
              <a:gd name="connsiteY4" fmla="*/ 0 h 4505124"/>
              <a:gd name="connsiteX0" fmla="*/ 680837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680837 w 3145971"/>
              <a:gd name="connsiteY4" fmla="*/ 0 h 4505124"/>
              <a:gd name="connsiteX0" fmla="*/ 588449 w 3145971"/>
              <a:gd name="connsiteY0" fmla="*/ 4729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8449 w 3145971"/>
              <a:gd name="connsiteY4" fmla="*/ 4729 h 4495664"/>
              <a:gd name="connsiteX0" fmla="*/ 584896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4896 w 3145971"/>
              <a:gd name="connsiteY4" fmla="*/ 0 h 4505124"/>
              <a:gd name="connsiteX0" fmla="*/ 584896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4896 w 3145971"/>
              <a:gd name="connsiteY4" fmla="*/ 0 h 449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5971" h="4495664">
                <a:moveTo>
                  <a:pt x="584896" y="0"/>
                </a:moveTo>
                <a:lnTo>
                  <a:pt x="3145971" y="0"/>
                </a:lnTo>
                <a:lnTo>
                  <a:pt x="3145971" y="4495664"/>
                </a:lnTo>
                <a:lnTo>
                  <a:pt x="0" y="4495664"/>
                </a:lnTo>
                <a:lnTo>
                  <a:pt x="5848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938241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43339" y="144391"/>
            <a:ext cx="11905323" cy="5160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2337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6576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124687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061753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729171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07550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6643370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628677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87723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4870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284524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80916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796C2180-A0A3-439D-A7BE-7DF7EC20BE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7A0BEDF-FF07-48FC-938B-4E1D5246EEC3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DFB6824-E3BB-4844-B9D8-0AD7FC59981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E4CB2B7-7190-4933-BC14-4098CBB084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FA7CA79-6371-4421-B743-5C9A4E61CF1E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20174F3-7B89-4BF0-963D-C2D507FE4C8A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590BFE3-3161-4AF5-8145-B91610252E0C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2BB593F-C860-4130-8008-FAED8E927A74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9BBF7F4-0D96-4085-8274-0DD80BB0E140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38DA952-2EC3-4F14-A106-5346AA3196A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123D6F-D506-480A-85BF-02E32B787F77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4154258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317289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522478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384454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71029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17610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0A459DD-0620-4B5E-9529-D399AAC49EE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277783"/>
            <a:ext cx="4204103" cy="4328169"/>
          </a:xfrm>
          <a:custGeom>
            <a:avLst/>
            <a:gdLst>
              <a:gd name="connsiteX0" fmla="*/ 0 w 3491880"/>
              <a:gd name="connsiteY0" fmla="*/ 0 h 4464496"/>
              <a:gd name="connsiteX1" fmla="*/ 3491880 w 3491880"/>
              <a:gd name="connsiteY1" fmla="*/ 0 h 4464496"/>
              <a:gd name="connsiteX2" fmla="*/ 3491880 w 3491880"/>
              <a:gd name="connsiteY2" fmla="*/ 4464496 h 4464496"/>
              <a:gd name="connsiteX3" fmla="*/ 0 w 3491880"/>
              <a:gd name="connsiteY3" fmla="*/ 4464496 h 4464496"/>
              <a:gd name="connsiteX4" fmla="*/ 0 w 3491880"/>
              <a:gd name="connsiteY4" fmla="*/ 0 h 4464496"/>
              <a:gd name="connsiteX0" fmla="*/ 0 w 3491880"/>
              <a:gd name="connsiteY0" fmla="*/ 0 h 4475382"/>
              <a:gd name="connsiteX1" fmla="*/ 3491880 w 3491880"/>
              <a:gd name="connsiteY1" fmla="*/ 0 h 4475382"/>
              <a:gd name="connsiteX2" fmla="*/ 2991137 w 3491880"/>
              <a:gd name="connsiteY2" fmla="*/ 4475382 h 4475382"/>
              <a:gd name="connsiteX3" fmla="*/ 0 w 3491880"/>
              <a:gd name="connsiteY3" fmla="*/ 4464496 h 4475382"/>
              <a:gd name="connsiteX4" fmla="*/ 0 w 3491880"/>
              <a:gd name="connsiteY4" fmla="*/ 0 h 4475382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2799"/>
              <a:gd name="connsiteX1" fmla="*/ 3491880 w 3491880"/>
              <a:gd name="connsiteY1" fmla="*/ 0 h 4492799"/>
              <a:gd name="connsiteX2" fmla="*/ 2831647 w 3491880"/>
              <a:gd name="connsiteY2" fmla="*/ 4492799 h 4492799"/>
              <a:gd name="connsiteX3" fmla="*/ 0 w 3491880"/>
              <a:gd name="connsiteY3" fmla="*/ 4464496 h 4492799"/>
              <a:gd name="connsiteX4" fmla="*/ 0 w 3491880"/>
              <a:gd name="connsiteY4" fmla="*/ 0 h 4492799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5591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64496 h 4497537"/>
              <a:gd name="connsiteX4" fmla="*/ 0 w 3491880"/>
              <a:gd name="connsiteY4" fmla="*/ 0 h 4497537"/>
              <a:gd name="connsiteX0" fmla="*/ 0 w 3491880"/>
              <a:gd name="connsiteY0" fmla="*/ 0 h 4497537"/>
              <a:gd name="connsiteX1" fmla="*/ 3491880 w 3491880"/>
              <a:gd name="connsiteY1" fmla="*/ 0 h 4497537"/>
              <a:gd name="connsiteX2" fmla="*/ 2831647 w 3491880"/>
              <a:gd name="connsiteY2" fmla="*/ 4497537 h 4497537"/>
              <a:gd name="connsiteX3" fmla="*/ 0 w 3491880"/>
              <a:gd name="connsiteY3" fmla="*/ 4483447 h 4497537"/>
              <a:gd name="connsiteX4" fmla="*/ 0 w 3491880"/>
              <a:gd name="connsiteY4" fmla="*/ 0 h 4497537"/>
              <a:gd name="connsiteX0" fmla="*/ 0 w 3491880"/>
              <a:gd name="connsiteY0" fmla="*/ 0 h 4502398"/>
              <a:gd name="connsiteX1" fmla="*/ 3491880 w 3491880"/>
              <a:gd name="connsiteY1" fmla="*/ 0 h 4502398"/>
              <a:gd name="connsiteX2" fmla="*/ 2831647 w 3491880"/>
              <a:gd name="connsiteY2" fmla="*/ 4497537 h 4502398"/>
              <a:gd name="connsiteX3" fmla="*/ 0 w 3491880"/>
              <a:gd name="connsiteY3" fmla="*/ 4502398 h 4502398"/>
              <a:gd name="connsiteX4" fmla="*/ 0 w 3491880"/>
              <a:gd name="connsiteY4" fmla="*/ 0 h 4502398"/>
              <a:gd name="connsiteX0" fmla="*/ 0 w 3491880"/>
              <a:gd name="connsiteY0" fmla="*/ 0 h 4497660"/>
              <a:gd name="connsiteX1" fmla="*/ 3491880 w 3491880"/>
              <a:gd name="connsiteY1" fmla="*/ 0 h 4497660"/>
              <a:gd name="connsiteX2" fmla="*/ 2831647 w 3491880"/>
              <a:gd name="connsiteY2" fmla="*/ 4497537 h 4497660"/>
              <a:gd name="connsiteX3" fmla="*/ 0 w 3491880"/>
              <a:gd name="connsiteY3" fmla="*/ 4497660 h 4497660"/>
              <a:gd name="connsiteX4" fmla="*/ 0 w 3491880"/>
              <a:gd name="connsiteY4" fmla="*/ 0 h 4497660"/>
              <a:gd name="connsiteX0" fmla="*/ 0 w 3499768"/>
              <a:gd name="connsiteY0" fmla="*/ 0 h 4497660"/>
              <a:gd name="connsiteX1" fmla="*/ 3499768 w 3499768"/>
              <a:gd name="connsiteY1" fmla="*/ 4737 h 4497660"/>
              <a:gd name="connsiteX2" fmla="*/ 2831647 w 3499768"/>
              <a:gd name="connsiteY2" fmla="*/ 4497537 h 4497660"/>
              <a:gd name="connsiteX3" fmla="*/ 0 w 3499768"/>
              <a:gd name="connsiteY3" fmla="*/ 4497660 h 4497660"/>
              <a:gd name="connsiteX4" fmla="*/ 0 w 3499768"/>
              <a:gd name="connsiteY4" fmla="*/ 0 h 4497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9768" h="4497660">
                <a:moveTo>
                  <a:pt x="0" y="0"/>
                </a:moveTo>
                <a:lnTo>
                  <a:pt x="3499768" y="4737"/>
                </a:lnTo>
                <a:lnTo>
                  <a:pt x="2831647" y="4497537"/>
                </a:lnTo>
                <a:lnTo>
                  <a:pt x="0" y="449766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AC10217D-4747-4190-9966-060D514B27E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8002512" y="1272138"/>
            <a:ext cx="4194628" cy="4333601"/>
          </a:xfrm>
          <a:custGeom>
            <a:avLst/>
            <a:gdLst>
              <a:gd name="connsiteX0" fmla="*/ 0 w 2699657"/>
              <a:gd name="connsiteY0" fmla="*/ 0 h 4495664"/>
              <a:gd name="connsiteX1" fmla="*/ 2699657 w 2699657"/>
              <a:gd name="connsiteY1" fmla="*/ 0 h 4495664"/>
              <a:gd name="connsiteX2" fmla="*/ 2699657 w 2699657"/>
              <a:gd name="connsiteY2" fmla="*/ 4495664 h 4495664"/>
              <a:gd name="connsiteX3" fmla="*/ 0 w 2699657"/>
              <a:gd name="connsiteY3" fmla="*/ 4495664 h 4495664"/>
              <a:gd name="connsiteX4" fmla="*/ 0 w 2699657"/>
              <a:gd name="connsiteY4" fmla="*/ 0 h 4495664"/>
              <a:gd name="connsiteX0" fmla="*/ 446314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446314 w 3145971"/>
              <a:gd name="connsiteY4" fmla="*/ 0 h 4495664"/>
              <a:gd name="connsiteX0" fmla="*/ 488954 w 3145971"/>
              <a:gd name="connsiteY0" fmla="*/ 0 h 4500394"/>
              <a:gd name="connsiteX1" fmla="*/ 3145971 w 3145971"/>
              <a:gd name="connsiteY1" fmla="*/ 4730 h 4500394"/>
              <a:gd name="connsiteX2" fmla="*/ 3145971 w 3145971"/>
              <a:gd name="connsiteY2" fmla="*/ 4500394 h 4500394"/>
              <a:gd name="connsiteX3" fmla="*/ 0 w 3145971"/>
              <a:gd name="connsiteY3" fmla="*/ 4500394 h 4500394"/>
              <a:gd name="connsiteX4" fmla="*/ 488954 w 3145971"/>
              <a:gd name="connsiteY4" fmla="*/ 0 h 4500394"/>
              <a:gd name="connsiteX0" fmla="*/ 588449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8449 w 3145971"/>
              <a:gd name="connsiteY4" fmla="*/ 0 h 4505124"/>
              <a:gd name="connsiteX0" fmla="*/ 680837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680837 w 3145971"/>
              <a:gd name="connsiteY4" fmla="*/ 0 h 4505124"/>
              <a:gd name="connsiteX0" fmla="*/ 588449 w 3145971"/>
              <a:gd name="connsiteY0" fmla="*/ 4729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8449 w 3145971"/>
              <a:gd name="connsiteY4" fmla="*/ 4729 h 4495664"/>
              <a:gd name="connsiteX0" fmla="*/ 584896 w 3145971"/>
              <a:gd name="connsiteY0" fmla="*/ 0 h 4505124"/>
              <a:gd name="connsiteX1" fmla="*/ 3145971 w 3145971"/>
              <a:gd name="connsiteY1" fmla="*/ 9460 h 4505124"/>
              <a:gd name="connsiteX2" fmla="*/ 3145971 w 3145971"/>
              <a:gd name="connsiteY2" fmla="*/ 4505124 h 4505124"/>
              <a:gd name="connsiteX3" fmla="*/ 0 w 3145971"/>
              <a:gd name="connsiteY3" fmla="*/ 4505124 h 4505124"/>
              <a:gd name="connsiteX4" fmla="*/ 584896 w 3145971"/>
              <a:gd name="connsiteY4" fmla="*/ 0 h 4505124"/>
              <a:gd name="connsiteX0" fmla="*/ 584896 w 3145971"/>
              <a:gd name="connsiteY0" fmla="*/ 0 h 4495664"/>
              <a:gd name="connsiteX1" fmla="*/ 3145971 w 3145971"/>
              <a:gd name="connsiteY1" fmla="*/ 0 h 4495664"/>
              <a:gd name="connsiteX2" fmla="*/ 3145971 w 3145971"/>
              <a:gd name="connsiteY2" fmla="*/ 4495664 h 4495664"/>
              <a:gd name="connsiteX3" fmla="*/ 0 w 3145971"/>
              <a:gd name="connsiteY3" fmla="*/ 4495664 h 4495664"/>
              <a:gd name="connsiteX4" fmla="*/ 584896 w 3145971"/>
              <a:gd name="connsiteY4" fmla="*/ 0 h 4495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45971" h="4495664">
                <a:moveTo>
                  <a:pt x="584896" y="0"/>
                </a:moveTo>
                <a:lnTo>
                  <a:pt x="3145971" y="0"/>
                </a:lnTo>
                <a:lnTo>
                  <a:pt x="3145971" y="4495664"/>
                </a:lnTo>
                <a:lnTo>
                  <a:pt x="0" y="4495664"/>
                </a:lnTo>
                <a:lnTo>
                  <a:pt x="5848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0878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91431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427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3" y="1523993"/>
            <a:ext cx="2769493" cy="450808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97FBA5D5-9D26-4145-9A6D-E1B8D15079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993DBB3-83A4-48ED-A030-276D3FA6129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04EBD44-378C-4ED7-A818-05C3DBEE9400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A9D33B7-FAEA-4352-9EA8-17DA8710633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DD3A1CC-1999-4F2B-9477-2B2D5FF6BE5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B3D1F40-4DCC-4CB8-A055-86BC7F104D0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9292C63-2447-4D31-B7AA-770A911B0F6D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6DA6094-5954-4FAD-AF32-184A1FAD81B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27C7114-8C9E-48DD-8146-64981AFC107C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D351F7EC-FADE-48DE-98C8-988120E44352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918B9AF-99B8-4E36-980C-9A098120F27B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3198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76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75475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72888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761B3885-1448-4392-B14C-921FDF071E80}"/>
              </a:ext>
            </a:extLst>
          </p:cNvPr>
          <p:cNvSpPr/>
          <p:nvPr userDrawn="1"/>
        </p:nvSpPr>
        <p:spPr>
          <a:xfrm>
            <a:off x="651165" y="618259"/>
            <a:ext cx="10889672" cy="498763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3272A90-4CB3-400C-BC02-EE05C73C622B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" y="2"/>
            <a:ext cx="7190531" cy="6857999"/>
          </a:xfrm>
          <a:custGeom>
            <a:avLst/>
            <a:gdLst>
              <a:gd name="connsiteX0" fmla="*/ 0 w 7190531"/>
              <a:gd name="connsiteY0" fmla="*/ 0 h 6857999"/>
              <a:gd name="connsiteX1" fmla="*/ 6164429 w 7190531"/>
              <a:gd name="connsiteY1" fmla="*/ 0 h 6857999"/>
              <a:gd name="connsiteX2" fmla="*/ 6476156 w 7190531"/>
              <a:gd name="connsiteY2" fmla="*/ 311727 h 6857999"/>
              <a:gd name="connsiteX3" fmla="*/ 6227252 w 7190531"/>
              <a:gd name="connsiteY3" fmla="*/ 617122 h 6857999"/>
              <a:gd name="connsiteX4" fmla="*/ 6164430 w 7190531"/>
              <a:gd name="connsiteY4" fmla="*/ 623455 h 6857999"/>
              <a:gd name="connsiteX5" fmla="*/ 6878804 w 7190531"/>
              <a:gd name="connsiteY5" fmla="*/ 623455 h 6857999"/>
              <a:gd name="connsiteX6" fmla="*/ 7190531 w 7190531"/>
              <a:gd name="connsiteY6" fmla="*/ 935182 h 6857999"/>
              <a:gd name="connsiteX7" fmla="*/ 6878804 w 7190531"/>
              <a:gd name="connsiteY7" fmla="*/ 1246909 h 6857999"/>
              <a:gd name="connsiteX8" fmla="*/ 6489146 w 7190531"/>
              <a:gd name="connsiteY8" fmla="*/ 1246909 h 6857999"/>
              <a:gd name="connsiteX9" fmla="*/ 6551968 w 7190531"/>
              <a:gd name="connsiteY9" fmla="*/ 1253242 h 6857999"/>
              <a:gd name="connsiteX10" fmla="*/ 6800872 w 7190531"/>
              <a:gd name="connsiteY10" fmla="*/ 1558637 h 6857999"/>
              <a:gd name="connsiteX11" fmla="*/ 6489145 w 7190531"/>
              <a:gd name="connsiteY11" fmla="*/ 1870364 h 6857999"/>
              <a:gd name="connsiteX12" fmla="*/ 5988154 w 7190531"/>
              <a:gd name="connsiteY12" fmla="*/ 1870364 h 6857999"/>
              <a:gd name="connsiteX13" fmla="*/ 6050977 w 7190531"/>
              <a:gd name="connsiteY13" fmla="*/ 1876697 h 6857999"/>
              <a:gd name="connsiteX14" fmla="*/ 6299881 w 7190531"/>
              <a:gd name="connsiteY14" fmla="*/ 2182091 h 6857999"/>
              <a:gd name="connsiteX15" fmla="*/ 5988153 w 7190531"/>
              <a:gd name="connsiteY15" fmla="*/ 2493818 h 6857999"/>
              <a:gd name="connsiteX16" fmla="*/ 6776748 w 7190531"/>
              <a:gd name="connsiteY16" fmla="*/ 2493818 h 6857999"/>
              <a:gd name="connsiteX17" fmla="*/ 7088475 w 7190531"/>
              <a:gd name="connsiteY17" fmla="*/ 2805545 h 6857999"/>
              <a:gd name="connsiteX18" fmla="*/ 6776748 w 7190531"/>
              <a:gd name="connsiteY18" fmla="*/ 3117272 h 6857999"/>
              <a:gd name="connsiteX19" fmla="*/ 4995449 w 7190531"/>
              <a:gd name="connsiteY19" fmla="*/ 3117272 h 6857999"/>
              <a:gd name="connsiteX20" fmla="*/ 5307176 w 7190531"/>
              <a:gd name="connsiteY20" fmla="*/ 3428999 h 6857999"/>
              <a:gd name="connsiteX21" fmla="*/ 4995449 w 7190531"/>
              <a:gd name="connsiteY21" fmla="*/ 3740726 h 6857999"/>
              <a:gd name="connsiteX22" fmla="*/ 5997428 w 7190531"/>
              <a:gd name="connsiteY22" fmla="*/ 3740726 h 6857999"/>
              <a:gd name="connsiteX23" fmla="*/ 6309155 w 7190531"/>
              <a:gd name="connsiteY23" fmla="*/ 4052454 h 6857999"/>
              <a:gd name="connsiteX24" fmla="*/ 5997428 w 7190531"/>
              <a:gd name="connsiteY24" fmla="*/ 4364181 h 6857999"/>
              <a:gd name="connsiteX25" fmla="*/ 6405641 w 7190531"/>
              <a:gd name="connsiteY25" fmla="*/ 4364181 h 6857999"/>
              <a:gd name="connsiteX26" fmla="*/ 6717369 w 7190531"/>
              <a:gd name="connsiteY26" fmla="*/ 4675908 h 6857999"/>
              <a:gd name="connsiteX27" fmla="*/ 6405641 w 7190531"/>
              <a:gd name="connsiteY27" fmla="*/ 4987636 h 6857999"/>
              <a:gd name="connsiteX28" fmla="*/ 5719098 w 7190531"/>
              <a:gd name="connsiteY28" fmla="*/ 4987636 h 6857999"/>
              <a:gd name="connsiteX29" fmla="*/ 6030826 w 7190531"/>
              <a:gd name="connsiteY29" fmla="*/ 5299363 h 6857999"/>
              <a:gd name="connsiteX30" fmla="*/ 5719098 w 7190531"/>
              <a:gd name="connsiteY30" fmla="*/ 5611090 h 6857999"/>
              <a:gd name="connsiteX31" fmla="*/ 4939779 w 7190531"/>
              <a:gd name="connsiteY31" fmla="*/ 5611090 h 6857999"/>
              <a:gd name="connsiteX32" fmla="*/ 5251506 w 7190531"/>
              <a:gd name="connsiteY32" fmla="*/ 5922817 h 6857999"/>
              <a:gd name="connsiteX33" fmla="*/ 4939779 w 7190531"/>
              <a:gd name="connsiteY33" fmla="*/ 6234545 h 6857999"/>
              <a:gd name="connsiteX34" fmla="*/ 5988147 w 7190531"/>
              <a:gd name="connsiteY34" fmla="*/ 6234545 h 6857999"/>
              <a:gd name="connsiteX35" fmla="*/ 6299874 w 7190531"/>
              <a:gd name="connsiteY35" fmla="*/ 6546272 h 6857999"/>
              <a:gd name="connsiteX36" fmla="*/ 5988147 w 7190531"/>
              <a:gd name="connsiteY36" fmla="*/ 6857999 h 6857999"/>
              <a:gd name="connsiteX37" fmla="*/ 0 w 7190531"/>
              <a:gd name="connsiteY37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7190531" h="6857999">
                <a:moveTo>
                  <a:pt x="0" y="0"/>
                </a:moveTo>
                <a:lnTo>
                  <a:pt x="6164429" y="0"/>
                </a:lnTo>
                <a:cubicBezTo>
                  <a:pt x="6336591" y="0"/>
                  <a:pt x="6476156" y="139565"/>
                  <a:pt x="6476156" y="311727"/>
                </a:cubicBezTo>
                <a:cubicBezTo>
                  <a:pt x="6476156" y="462369"/>
                  <a:pt x="6369301" y="588054"/>
                  <a:pt x="6227252" y="617122"/>
                </a:cubicBezTo>
                <a:lnTo>
                  <a:pt x="6164430" y="623455"/>
                </a:lnTo>
                <a:lnTo>
                  <a:pt x="6878804" y="623455"/>
                </a:lnTo>
                <a:cubicBezTo>
                  <a:pt x="7050966" y="623455"/>
                  <a:pt x="7190531" y="763020"/>
                  <a:pt x="7190531" y="935182"/>
                </a:cubicBezTo>
                <a:cubicBezTo>
                  <a:pt x="7190531" y="1107344"/>
                  <a:pt x="7050966" y="1246909"/>
                  <a:pt x="6878804" y="1246909"/>
                </a:cubicBezTo>
                <a:lnTo>
                  <a:pt x="6489146" y="1246909"/>
                </a:lnTo>
                <a:lnTo>
                  <a:pt x="6551968" y="1253242"/>
                </a:lnTo>
                <a:cubicBezTo>
                  <a:pt x="6694017" y="1282309"/>
                  <a:pt x="6800872" y="1407995"/>
                  <a:pt x="6800872" y="1558637"/>
                </a:cubicBezTo>
                <a:cubicBezTo>
                  <a:pt x="6800872" y="1730799"/>
                  <a:pt x="6661307" y="1870364"/>
                  <a:pt x="6489145" y="1870364"/>
                </a:cubicBezTo>
                <a:lnTo>
                  <a:pt x="5988154" y="1870364"/>
                </a:lnTo>
                <a:lnTo>
                  <a:pt x="6050977" y="1876697"/>
                </a:lnTo>
                <a:cubicBezTo>
                  <a:pt x="6193026" y="1905764"/>
                  <a:pt x="6299881" y="2031449"/>
                  <a:pt x="6299881" y="2182091"/>
                </a:cubicBezTo>
                <a:cubicBezTo>
                  <a:pt x="6299881" y="2354253"/>
                  <a:pt x="6160315" y="2493818"/>
                  <a:pt x="5988153" y="2493818"/>
                </a:cubicBezTo>
                <a:lnTo>
                  <a:pt x="6776748" y="2493818"/>
                </a:lnTo>
                <a:cubicBezTo>
                  <a:pt x="6948910" y="2493818"/>
                  <a:pt x="7088475" y="2633383"/>
                  <a:pt x="7088475" y="2805545"/>
                </a:cubicBezTo>
                <a:cubicBezTo>
                  <a:pt x="7088475" y="2977707"/>
                  <a:pt x="6948910" y="3117272"/>
                  <a:pt x="6776748" y="3117272"/>
                </a:cubicBezTo>
                <a:lnTo>
                  <a:pt x="4995449" y="3117272"/>
                </a:lnTo>
                <a:cubicBezTo>
                  <a:pt x="5167611" y="3117272"/>
                  <a:pt x="5307176" y="3256837"/>
                  <a:pt x="5307176" y="3428999"/>
                </a:cubicBezTo>
                <a:cubicBezTo>
                  <a:pt x="5307176" y="3601161"/>
                  <a:pt x="5167611" y="3740726"/>
                  <a:pt x="4995449" y="3740726"/>
                </a:cubicBezTo>
                <a:lnTo>
                  <a:pt x="5997428" y="3740726"/>
                </a:lnTo>
                <a:cubicBezTo>
                  <a:pt x="6169590" y="3740726"/>
                  <a:pt x="6309155" y="3880292"/>
                  <a:pt x="6309155" y="4052454"/>
                </a:cubicBezTo>
                <a:cubicBezTo>
                  <a:pt x="6309155" y="4224616"/>
                  <a:pt x="6169590" y="4364181"/>
                  <a:pt x="5997428" y="4364181"/>
                </a:cubicBezTo>
                <a:lnTo>
                  <a:pt x="6405641" y="4364181"/>
                </a:lnTo>
                <a:cubicBezTo>
                  <a:pt x="6577803" y="4364181"/>
                  <a:pt x="6717369" y="4503746"/>
                  <a:pt x="6717369" y="4675908"/>
                </a:cubicBezTo>
                <a:cubicBezTo>
                  <a:pt x="6717369" y="4848070"/>
                  <a:pt x="6577803" y="4987636"/>
                  <a:pt x="6405641" y="4987636"/>
                </a:cubicBezTo>
                <a:lnTo>
                  <a:pt x="5719098" y="4987636"/>
                </a:lnTo>
                <a:cubicBezTo>
                  <a:pt x="5891260" y="4987636"/>
                  <a:pt x="6030826" y="5127201"/>
                  <a:pt x="6030826" y="5299363"/>
                </a:cubicBezTo>
                <a:cubicBezTo>
                  <a:pt x="6030826" y="5471525"/>
                  <a:pt x="5891260" y="5611090"/>
                  <a:pt x="5719098" y="5611090"/>
                </a:cubicBezTo>
                <a:lnTo>
                  <a:pt x="4939779" y="5611090"/>
                </a:lnTo>
                <a:cubicBezTo>
                  <a:pt x="5111941" y="5611090"/>
                  <a:pt x="5251506" y="5750655"/>
                  <a:pt x="5251506" y="5922817"/>
                </a:cubicBezTo>
                <a:cubicBezTo>
                  <a:pt x="5251506" y="6094979"/>
                  <a:pt x="5111941" y="6234545"/>
                  <a:pt x="4939779" y="6234545"/>
                </a:cubicBezTo>
                <a:lnTo>
                  <a:pt x="5988147" y="6234545"/>
                </a:lnTo>
                <a:cubicBezTo>
                  <a:pt x="6160309" y="6234545"/>
                  <a:pt x="6299874" y="6374110"/>
                  <a:pt x="6299874" y="6546272"/>
                </a:cubicBezTo>
                <a:cubicBezTo>
                  <a:pt x="6299874" y="6718434"/>
                  <a:pt x="6160309" y="6857999"/>
                  <a:pt x="5988147" y="6857999"/>
                </a:cubicBez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691216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s and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43339" y="144391"/>
            <a:ext cx="11905323" cy="51609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10" name="제목 1"/>
          <p:cNvSpPr>
            <a:spLocks noGrp="1"/>
          </p:cNvSpPr>
          <p:nvPr>
            <p:ph type="title" hasCustomPrompt="1"/>
          </p:nvPr>
        </p:nvSpPr>
        <p:spPr>
          <a:xfrm>
            <a:off x="0" y="297011"/>
            <a:ext cx="1219200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AND CONTENTS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192980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381999" y="1531249"/>
            <a:ext cx="3200400" cy="457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FE4681DE-5BAF-4822-8702-F6863C3B7855}"/>
              </a:ext>
            </a:extLst>
          </p:cNvPr>
          <p:cNvSpPr/>
          <p:nvPr userDrawn="1"/>
        </p:nvSpPr>
        <p:spPr>
          <a:xfrm>
            <a:off x="4694736" y="1531249"/>
            <a:ext cx="3200400" cy="4572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9243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4825" y="1332216"/>
            <a:ext cx="11182350" cy="3573159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581487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48123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502084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84173190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928073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150EDDC6-EAE8-47F8-99EA-830DDBDA081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1A8B2CB-ECBC-45C7-B5F2-8FAF569891F2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980589-E603-4F36-BDDB-87099F2F4A8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EA82518-4BE1-4964-8186-30C1EDFB20C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02DD2AD-F0D8-4638-AF3F-93DE47FCBC2D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6B676EE-2A24-469D-851F-9123B94D32DC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0467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957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85BBC227-AF4F-4A86-8578-E4ED64CD1957}"/>
              </a:ext>
            </a:extLst>
          </p:cNvPr>
          <p:cNvGrpSpPr/>
          <p:nvPr userDrawn="1"/>
        </p:nvGrpSpPr>
        <p:grpSpPr>
          <a:xfrm>
            <a:off x="8908663" y="1442569"/>
            <a:ext cx="2607090" cy="4865936"/>
            <a:chOff x="3501573" y="3178068"/>
            <a:chExt cx="1340594" cy="2737840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75DA36E-DC6D-4420-8B91-D6BEC1BF25A4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C33EBDE-2F8C-4AD2-9A7D-001C344CA9D9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B014FD0E-92B3-4762-8272-5D637A10AE3D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4696C806-CE75-40EE-95C9-74ECEFA302A5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200AA0-359B-491A-BC96-83532301F9FD}"/>
                </a:ext>
              </a:extLst>
            </p:cNvPr>
            <p:cNvSpPr/>
            <p:nvPr/>
          </p:nvSpPr>
          <p:spPr>
            <a:xfrm>
              <a:off x="3529897" y="3190651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0607C34-9BB1-4319-8C5C-A85A2060C081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A4272D2-6D45-44EC-BD11-8A4BE0307902}"/>
                </a:ext>
              </a:extLst>
            </p:cNvPr>
            <p:cNvGrpSpPr/>
            <p:nvPr/>
          </p:nvGrpSpPr>
          <p:grpSpPr>
            <a:xfrm>
              <a:off x="4092761" y="5635852"/>
              <a:ext cx="164520" cy="173080"/>
              <a:chOff x="6772303" y="6038214"/>
              <a:chExt cx="140650" cy="147968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FA399A-BC28-4D32-A78A-FC8261C5E8D7}"/>
                  </a:ext>
                </a:extLst>
              </p:cNvPr>
              <p:cNvSpPr/>
              <p:nvPr/>
            </p:nvSpPr>
            <p:spPr>
              <a:xfrm>
                <a:off x="6772303" y="6038214"/>
                <a:ext cx="140650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326BD3C-38F7-43C5-B35E-1713A79B33FA}"/>
                  </a:ext>
                </a:extLst>
              </p:cNvPr>
              <p:cNvSpPr/>
              <p:nvPr/>
            </p:nvSpPr>
            <p:spPr>
              <a:xfrm>
                <a:off x="6807465" y="6071635"/>
                <a:ext cx="70326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DF5678D1-55F9-46E9-AFA9-40C9D18F004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FE5E5DBE-1E61-4D5D-A617-4CCA9F21FBDD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BC2924DE-DF35-4A81-AF44-7B792090892B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6407270D-F30C-4E59-9885-1E887CCE4CD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40047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69A4DC7-F11A-4541-A572-7A34738C1B1F}"/>
              </a:ext>
            </a:extLst>
          </p:cNvPr>
          <p:cNvGrpSpPr/>
          <p:nvPr userDrawn="1"/>
        </p:nvGrpSpPr>
        <p:grpSpPr>
          <a:xfrm>
            <a:off x="5655129" y="211061"/>
            <a:ext cx="881742" cy="137160"/>
            <a:chOff x="5215346" y="150098"/>
            <a:chExt cx="881742" cy="13716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F96DEA2-6335-4441-A09A-752E3B0015FB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43DA0B-E07D-4E09-AE22-3469EAEAA8EE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571AC3-3CCE-45CA-9497-D1A2E9AFDB5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F8D4E70-D86A-445E-A33A-B73125D722E2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87AA03-5328-44D4-8731-2D09AD5AA3B5}"/>
              </a:ext>
            </a:extLst>
          </p:cNvPr>
          <p:cNvGrpSpPr/>
          <p:nvPr userDrawn="1"/>
        </p:nvGrpSpPr>
        <p:grpSpPr>
          <a:xfrm>
            <a:off x="5655129" y="6509779"/>
            <a:ext cx="881742" cy="137160"/>
            <a:chOff x="5215346" y="150098"/>
            <a:chExt cx="881742" cy="13716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1E2F231-94D5-4DA1-B177-CD8A7088D1F9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871F45D-FE25-4FFD-8A01-ACAD85E5EB2B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4731872-8762-44D6-9338-C60692946BA5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E4B4439-FC9B-44DC-A628-E4D77E08144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175736" y="2152874"/>
            <a:ext cx="2168682" cy="350124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9035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61.xml"/><Relationship Id="rId26" Type="http://schemas.openxmlformats.org/officeDocument/2006/relationships/theme" Target="../theme/theme3.xml"/><Relationship Id="rId3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64.xml"/><Relationship Id="rId7" Type="http://schemas.openxmlformats.org/officeDocument/2006/relationships/slideLayout" Target="../slideLayouts/slideLayout50.xml"/><Relationship Id="rId12" Type="http://schemas.openxmlformats.org/officeDocument/2006/relationships/slideLayout" Target="../slideLayouts/slideLayout55.xml"/><Relationship Id="rId17" Type="http://schemas.openxmlformats.org/officeDocument/2006/relationships/slideLayout" Target="../slideLayouts/slideLayout60.xml"/><Relationship Id="rId25" Type="http://schemas.openxmlformats.org/officeDocument/2006/relationships/slideLayout" Target="../slideLayouts/slideLayout68.xml"/><Relationship Id="rId2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67.xml"/><Relationship Id="rId5" Type="http://schemas.openxmlformats.org/officeDocument/2006/relationships/slideLayout" Target="../slideLayouts/slideLayout48.xml"/><Relationship Id="rId15" Type="http://schemas.openxmlformats.org/officeDocument/2006/relationships/slideLayout" Target="../slideLayouts/slideLayout58.xml"/><Relationship Id="rId2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62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Relationship Id="rId14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6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  <p:sldLayoutId id="2147483775" r:id="rId11"/>
    <p:sldLayoutId id="2147483776" r:id="rId12"/>
    <p:sldLayoutId id="2147483777" r:id="rId13"/>
    <p:sldLayoutId id="2147483778" r:id="rId14"/>
    <p:sldLayoutId id="2147483779" r:id="rId15"/>
    <p:sldLayoutId id="2147483780" r:id="rId16"/>
    <p:sldLayoutId id="2147483781" r:id="rId17"/>
    <p:sldLayoutId id="2147483782" r:id="rId18"/>
    <p:sldLayoutId id="2147483783" r:id="rId19"/>
    <p:sldLayoutId id="2147483784" r:id="rId20"/>
    <p:sldLayoutId id="2147483785" r:id="rId21"/>
    <p:sldLayoutId id="214748378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65" r:id="rId11"/>
    <p:sldLayoutId id="2147483669" r:id="rId12"/>
    <p:sldLayoutId id="2147483677" r:id="rId13"/>
    <p:sldLayoutId id="2147483679" r:id="rId14"/>
    <p:sldLayoutId id="2147483678" r:id="rId15"/>
    <p:sldLayoutId id="2147483681" r:id="rId16"/>
    <p:sldLayoutId id="2147483680" r:id="rId17"/>
    <p:sldLayoutId id="2147483682" r:id="rId18"/>
    <p:sldLayoutId id="2147483660" r:id="rId19"/>
    <p:sldLayoutId id="2147483659" r:id="rId20"/>
    <p:sldLayoutId id="2147483702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83" r:id="rId2"/>
    <p:sldLayoutId id="2147483684" r:id="rId3"/>
    <p:sldLayoutId id="2147483821" r:id="rId4"/>
    <p:sldLayoutId id="2147483822" r:id="rId5"/>
    <p:sldLayoutId id="2147483800" r:id="rId6"/>
    <p:sldLayoutId id="2147483801" r:id="rId7"/>
    <p:sldLayoutId id="2147483802" r:id="rId8"/>
    <p:sldLayoutId id="2147483803" r:id="rId9"/>
    <p:sldLayoutId id="2147483804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14" r:id="rId20"/>
    <p:sldLayoutId id="2147483815" r:id="rId21"/>
    <p:sldLayoutId id="2147483816" r:id="rId22"/>
    <p:sldLayoutId id="2147483817" r:id="rId23"/>
    <p:sldLayoutId id="2147483819" r:id="rId24"/>
    <p:sldLayoutId id="2147483820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://www.free-powerpoint-templates-design.com/" TargetMode="External"/><Relationship Id="rId1" Type="http://schemas.openxmlformats.org/officeDocument/2006/relationships/slideLayout" Target="../slideLayouts/slideLayout4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4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AAAD01-9F91-4973-BE0D-123A9592116C}"/>
              </a:ext>
            </a:extLst>
          </p:cNvPr>
          <p:cNvSpPr txBox="1"/>
          <p:nvPr/>
        </p:nvSpPr>
        <p:spPr>
          <a:xfrm>
            <a:off x="3361780" y="1379356"/>
            <a:ext cx="7667465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3200" spc="6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ChatBot</a:t>
            </a:r>
            <a:r>
              <a:rPr lang="en-US" altLang="ko-KR" sz="2400" spc="6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 for the Office of Academic Promotion and Registration : RMUTTO</a:t>
            </a:r>
          </a:p>
        </p:txBody>
      </p:sp>
      <p:sp>
        <p:nvSpPr>
          <p:cNvPr id="12" name="TextBox 11">
            <a:hlinkClick r:id="rId2"/>
            <a:extLst>
              <a:ext uri="{FF2B5EF4-FFF2-40B4-BE49-F238E27FC236}">
                <a16:creationId xmlns:a16="http://schemas.microsoft.com/office/drawing/2014/main" id="{6A256712-DA33-403D-B8C2-77860E1CFEBE}"/>
              </a:ext>
            </a:extLst>
          </p:cNvPr>
          <p:cNvSpPr txBox="1"/>
          <p:nvPr/>
        </p:nvSpPr>
        <p:spPr>
          <a:xfrm>
            <a:off x="536428" y="6480893"/>
            <a:ext cx="11602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sz="10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547E4F-5C76-4D91-B003-02F9BB5160BF}"/>
              </a:ext>
            </a:extLst>
          </p:cNvPr>
          <p:cNvSpPr txBox="1"/>
          <p:nvPr/>
        </p:nvSpPr>
        <p:spPr>
          <a:xfrm>
            <a:off x="3361780" y="148521"/>
            <a:ext cx="6301509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C Home" panose="020B0500040200020003" pitchFamily="34" charset="-34"/>
                <a:cs typeface="FC Home" panose="020B0500040200020003" pitchFamily="34" charset="-34"/>
              </a:rPr>
              <a:t>แชทบอ</a:t>
            </a:r>
            <a:r>
              <a:rPr lang="th-TH" altLang="ko-KR" sz="360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C Home" panose="020B0500040200020003" pitchFamily="34" charset="-34"/>
                <a:cs typeface="FC Home" panose="020B0500040200020003" pitchFamily="34" charset="-34"/>
              </a:rPr>
              <a:t>ท</a:t>
            </a:r>
            <a:r>
              <a:rPr lang="th-TH" altLang="ko-KR" sz="3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C Home" panose="020B0500040200020003" pitchFamily="34" charset="-34"/>
                <a:cs typeface="FC Home" panose="020B0500040200020003" pitchFamily="34" charset="-34"/>
              </a:rPr>
              <a:t> </a:t>
            </a:r>
            <a:r>
              <a:rPr lang="th-TH" altLang="ko-KR" sz="2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สำหรับงานวิชาการและงานทะเบียน</a:t>
            </a:r>
            <a:r>
              <a:rPr lang="en-US" altLang="ko-KR" sz="2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 </a:t>
            </a:r>
            <a:r>
              <a:rPr lang="th-TH" altLang="ko-KR" sz="2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มหาวิทยาลัยเทคโนโลยีราชมงคลตะวันออก</a:t>
            </a:r>
          </a:p>
        </p:txBody>
      </p:sp>
      <p:sp>
        <p:nvSpPr>
          <p:cNvPr id="8" name="TextBox 12">
            <a:extLst>
              <a:ext uri="{FF2B5EF4-FFF2-40B4-BE49-F238E27FC236}">
                <a16:creationId xmlns:a16="http://schemas.microsoft.com/office/drawing/2014/main" id="{00567FB4-797B-6946-A87D-33D71FF9CF35}"/>
              </a:ext>
            </a:extLst>
          </p:cNvPr>
          <p:cNvSpPr txBox="1"/>
          <p:nvPr/>
        </p:nvSpPr>
        <p:spPr>
          <a:xfrm>
            <a:off x="3361780" y="2548636"/>
            <a:ext cx="4935555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ผู้จัดทำ</a:t>
            </a:r>
            <a:endParaRPr lang="th-TH" altLang="ko-KR" sz="20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  <a:p>
            <a:r>
              <a:rPr lang="th-TH" altLang="ko-KR" sz="2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นายพฤกษ์ หอมนาน  รหัสนักศึกษา </a:t>
            </a:r>
            <a:r>
              <a:rPr lang="en-US" altLang="ko-KR" sz="2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026130491026-6</a:t>
            </a:r>
            <a:endParaRPr lang="th-TH" altLang="ko-KR" sz="20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9" name="TextBox 12">
            <a:extLst>
              <a:ext uri="{FF2B5EF4-FFF2-40B4-BE49-F238E27FC236}">
                <a16:creationId xmlns:a16="http://schemas.microsoft.com/office/drawing/2014/main" id="{8DC8C9A2-80E6-3741-A2EB-D611878D8533}"/>
              </a:ext>
            </a:extLst>
          </p:cNvPr>
          <p:cNvSpPr txBox="1"/>
          <p:nvPr/>
        </p:nvSpPr>
        <p:spPr>
          <a:xfrm>
            <a:off x="3361780" y="3776643"/>
            <a:ext cx="2531021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อาจารย์ที่ปรึกษา</a:t>
            </a:r>
          </a:p>
          <a:p>
            <a:r>
              <a:rPr lang="th-TH" altLang="ko-KR" sz="2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อาจารย์ ชุมพล โม</a:t>
            </a:r>
            <a:r>
              <a:rPr lang="th-TH" altLang="ko-KR" sz="20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ฆ</a:t>
            </a:r>
            <a:r>
              <a:rPr lang="th-TH" altLang="ko-KR" sz="2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รัตน์</a:t>
            </a:r>
          </a:p>
        </p:txBody>
      </p:sp>
      <p:sp>
        <p:nvSpPr>
          <p:cNvPr id="10" name="TextBox 12">
            <a:extLst>
              <a:ext uri="{FF2B5EF4-FFF2-40B4-BE49-F238E27FC236}">
                <a16:creationId xmlns:a16="http://schemas.microsoft.com/office/drawing/2014/main" id="{419B3593-9821-9A46-8A8E-1E3FCABBF418}"/>
              </a:ext>
            </a:extLst>
          </p:cNvPr>
          <p:cNvSpPr txBox="1"/>
          <p:nvPr/>
        </p:nvSpPr>
        <p:spPr>
          <a:xfrm>
            <a:off x="3361780" y="4944102"/>
            <a:ext cx="6301509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3200" dirty="0">
                <a:solidFill>
                  <a:schemeClr val="accent3">
                    <a:lumMod val="40000"/>
                    <a:lumOff val="60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สาขาวิชาเทคโนโลยีสารสนเทศ</a:t>
            </a:r>
          </a:p>
          <a:p>
            <a:r>
              <a:rPr lang="th-TH" altLang="ko-KR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คณะบริหารธุรกิจและเทคโนโลยีสารสนเทศ</a:t>
            </a:r>
          </a:p>
          <a:p>
            <a:r>
              <a:rPr lang="th-TH" altLang="ko-KR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มหาวิทยาลัยเทคโนโลยีราชมงคลตะวันออก วิทยาเขตจักรพง</a:t>
            </a:r>
            <a:r>
              <a:rPr lang="th-TH" altLang="ko-KR" sz="20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ษภู</a:t>
            </a:r>
            <a:r>
              <a:rPr lang="th-TH" altLang="ko-KR" sz="2000" dirty="0">
                <a:solidFill>
                  <a:schemeClr val="accent3">
                    <a:lumMod val="40000"/>
                    <a:lumOff val="60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วนารถ</a:t>
            </a:r>
          </a:p>
        </p:txBody>
      </p:sp>
      <p:pic>
        <p:nvPicPr>
          <p:cNvPr id="3" name="รูปภาพ 2">
            <a:extLst>
              <a:ext uri="{FF2B5EF4-FFF2-40B4-BE49-F238E27FC236}">
                <a16:creationId xmlns:a16="http://schemas.microsoft.com/office/drawing/2014/main" id="{8EE27F6E-51B6-204E-BE65-7BF1C7F45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5881"/>
            <a:ext cx="2976255" cy="2976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93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948BBC2E-AE62-4BB3-A0A0-5F63929C92BB}"/>
              </a:ext>
            </a:extLst>
          </p:cNvPr>
          <p:cNvGrpSpPr/>
          <p:nvPr/>
        </p:nvGrpSpPr>
        <p:grpSpPr>
          <a:xfrm>
            <a:off x="7118574" y="4486256"/>
            <a:ext cx="4384806" cy="2221314"/>
            <a:chOff x="-548507" y="477868"/>
            <a:chExt cx="11570449" cy="6357177"/>
          </a:xfrm>
        </p:grpSpPr>
        <p:sp>
          <p:nvSpPr>
            <p:cNvPr id="13" name="Freeform: Shape 7">
              <a:extLst>
                <a:ext uri="{FF2B5EF4-FFF2-40B4-BE49-F238E27FC236}">
                  <a16:creationId xmlns:a16="http://schemas.microsoft.com/office/drawing/2014/main" id="{7A6E8481-3AB3-45E1-A440-2F23D60DD66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">
              <a:extLst>
                <a:ext uri="{FF2B5EF4-FFF2-40B4-BE49-F238E27FC236}">
                  <a16:creationId xmlns:a16="http://schemas.microsoft.com/office/drawing/2014/main" id="{EB6CD753-04FC-4319-AC94-B137B972FDB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9549C632-E165-48AD-A891-D4216ABE3A9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388B5DF6-5D53-4E85-8014-6DD8CC694201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BE5156B0-8852-46BD-BF54-6974C42CA0C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2">
              <a:extLst>
                <a:ext uri="{FF2B5EF4-FFF2-40B4-BE49-F238E27FC236}">
                  <a16:creationId xmlns:a16="http://schemas.microsoft.com/office/drawing/2014/main" id="{7DBB1B38-0AA0-47B1-9498-26BF915FE3BC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" name="Rectangle: Rounded Corners 17">
                <a:extLst>
                  <a:ext uri="{FF2B5EF4-FFF2-40B4-BE49-F238E27FC236}">
                    <a16:creationId xmlns:a16="http://schemas.microsoft.com/office/drawing/2014/main" id="{16F7A6C2-0059-4489-A041-02FB43C2F76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18">
                <a:extLst>
                  <a:ext uri="{FF2B5EF4-FFF2-40B4-BE49-F238E27FC236}">
                    <a16:creationId xmlns:a16="http://schemas.microsoft.com/office/drawing/2014/main" id="{5E4C542C-738B-4BC7-AEB7-7D6C8E3A1D0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B811A6E9-24E0-41F3-BA3E-146D0EF77E9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1" name="Rectangle: Rounded Corners 15">
                <a:extLst>
                  <a:ext uri="{FF2B5EF4-FFF2-40B4-BE49-F238E27FC236}">
                    <a16:creationId xmlns:a16="http://schemas.microsoft.com/office/drawing/2014/main" id="{2FCEC7B3-2F1D-44D4-95D8-991C7E06817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16">
                <a:extLst>
                  <a:ext uri="{FF2B5EF4-FFF2-40B4-BE49-F238E27FC236}">
                    <a16:creationId xmlns:a16="http://schemas.microsoft.com/office/drawing/2014/main" id="{797907ED-2F00-4520-954F-F37E2B3BFE8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7C0CD6EB-EB77-401E-9F24-16A2F06F754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221596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ทรัพยากรที่ใช้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: Software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25" name="รูปภาพ 24" descr="รูปภาพประกอบด้วย ถ้วย, โต๊ะ, ในอาคาร, นั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845C7DF7-E30E-CC46-AA4E-E445B412EF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895" y="2757583"/>
            <a:ext cx="1627200" cy="1627200"/>
          </a:xfrm>
          <a:prstGeom prst="rect">
            <a:avLst/>
          </a:prstGeom>
        </p:spPr>
      </p:pic>
      <p:pic>
        <p:nvPicPr>
          <p:cNvPr id="27" name="รูปภาพ 26" descr="รูปภาพประกอบด้วย รูปวาด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12D02F57-864E-D842-9505-2BBCD1E05A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206" y="221596"/>
            <a:ext cx="2146565" cy="2146565"/>
          </a:xfrm>
          <a:prstGeom prst="rect">
            <a:avLst/>
          </a:prstGeom>
        </p:spPr>
      </p:pic>
      <p:pic>
        <p:nvPicPr>
          <p:cNvPr id="36" name="รูปภาพ 35" descr="รูปภาพประกอบด้วย สัญลักษณ์, ห้อ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01DE6E0-73F3-9D42-B8D5-C4FCB7A715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013" y="35556"/>
            <a:ext cx="2528867" cy="2528867"/>
          </a:xfrm>
          <a:prstGeom prst="rect">
            <a:avLst/>
          </a:prstGeom>
        </p:spPr>
      </p:pic>
      <p:pic>
        <p:nvPicPr>
          <p:cNvPr id="38" name="รูปภาพ 37" descr="รูปภาพประกอบด้วย รูปวาด,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59327C17-A6C4-8642-99FE-CC66F64D7F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884" y="4759474"/>
            <a:ext cx="2808611" cy="164567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6C13911-A487-AE49-B312-3C2984B8D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7284" y="2754759"/>
            <a:ext cx="1627200" cy="16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7161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1" y="2009775"/>
            <a:ext cx="12192000" cy="28384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17969" y="2140765"/>
            <a:ext cx="12192000" cy="25717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5307568" y="2351122"/>
            <a:ext cx="6058931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36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กรอบแนวคิด ทฤษฎี และการทบทวนวรรณกรรม</a:t>
            </a:r>
            <a:endParaRPr lang="ko-KR" altLang="en-US" sz="36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5307569" y="3516970"/>
            <a:ext cx="5531667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Conceptual frameworks, Theory and Literature review</a:t>
            </a:r>
            <a:endParaRPr lang="ko-KR" altLang="en-US" sz="28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D8752D6-0CAA-4881-B8EC-EDF9510C9A31}"/>
              </a:ext>
            </a:extLst>
          </p:cNvPr>
          <p:cNvSpPr/>
          <p:nvPr/>
        </p:nvSpPr>
        <p:spPr>
          <a:xfrm rot="19800000">
            <a:off x="4314305" y="2831279"/>
            <a:ext cx="534486" cy="119072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75822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221596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Machine Learning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EE79E02C-3065-094C-8AEC-26E3ED36D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5135" y="1151817"/>
            <a:ext cx="3517900" cy="27432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C9FF3AD-6A73-3D42-88E9-BF6E6ADB6E8E}"/>
              </a:ext>
            </a:extLst>
          </p:cNvPr>
          <p:cNvGrpSpPr/>
          <p:nvPr/>
        </p:nvGrpSpPr>
        <p:grpSpPr>
          <a:xfrm>
            <a:off x="6891225" y="4066539"/>
            <a:ext cx="2487819" cy="1260313"/>
            <a:chOff x="-548507" y="477868"/>
            <a:chExt cx="11570449" cy="6357177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82314BF-ECD5-1045-989E-ACDE75FB0E3E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D230807-7883-3942-B074-5EDB02A4F35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DF1EE9C-D316-6447-B818-879FC26A3CD9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ECAE0CF-6455-BF41-8C9E-2643D7F994B5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8DE24C97-3BE0-9C45-AAD7-07FC5F37C659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1C9C7A8-8980-9F46-A462-6167ED6FBCC3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86C6E265-1FD0-714F-B21A-2392D905EDD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9C67DBB7-07D2-D146-B15A-8D1BA6320325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9DBEC92-79E8-D748-A398-441E41BEF819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459B713B-51F4-1C45-BCC8-73622A0403D1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9652EF23-AD54-F34F-8369-B7D755BC843F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2DEEC1-A5CA-2547-8CB8-28717BA0CC27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38696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3810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637094"/>
            <a:ext cx="422338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SQLite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รูปภาพ 3" descr="รูปภาพประกอบด้วย ถ้วย, โต๊ะ, ในอาคาร, นั่ง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6D52565F-2C88-CC4B-AAC9-C3CA35958B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215" y="1560424"/>
            <a:ext cx="2313860" cy="231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14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637094"/>
            <a:ext cx="422338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Python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รูปภาพ 3" descr="รูปภาพประกอบด้วย รูปวาด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39CBC8B9-DBF8-5C44-B960-A3DF6F769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726" y="1560424"/>
            <a:ext cx="2146565" cy="214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317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221596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Flask Framework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Picture 10" descr="An Introduction to Python's Flask Framework">
            <a:extLst>
              <a:ext uri="{FF2B5EF4-FFF2-40B4-BE49-F238E27FC236}">
                <a16:creationId xmlns:a16="http://schemas.microsoft.com/office/drawing/2014/main" id="{35539B77-5BDD-9C4D-AB67-795BBD578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6820" y="1783398"/>
            <a:ext cx="3373119" cy="233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7354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221596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HTML,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CSS 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และ 	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JavaScript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pSp>
        <p:nvGrpSpPr>
          <p:cNvPr id="4" name="Group 6">
            <a:extLst>
              <a:ext uri="{FF2B5EF4-FFF2-40B4-BE49-F238E27FC236}">
                <a16:creationId xmlns:a16="http://schemas.microsoft.com/office/drawing/2014/main" id="{42024A1D-4EE1-434B-90EA-A147CEF98619}"/>
              </a:ext>
            </a:extLst>
          </p:cNvPr>
          <p:cNvGrpSpPr/>
          <p:nvPr/>
        </p:nvGrpSpPr>
        <p:grpSpPr>
          <a:xfrm>
            <a:off x="7095714" y="2318343"/>
            <a:ext cx="4384806" cy="2221314"/>
            <a:chOff x="-548507" y="477868"/>
            <a:chExt cx="11570449" cy="6357177"/>
          </a:xfrm>
        </p:grpSpPr>
        <p:sp>
          <p:nvSpPr>
            <p:cNvPr id="5" name="Freeform: Shape 7">
              <a:extLst>
                <a:ext uri="{FF2B5EF4-FFF2-40B4-BE49-F238E27FC236}">
                  <a16:creationId xmlns:a16="http://schemas.microsoft.com/office/drawing/2014/main" id="{C5DAC241-DB21-1649-9932-46182038D022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8">
              <a:extLst>
                <a:ext uri="{FF2B5EF4-FFF2-40B4-BE49-F238E27FC236}">
                  <a16:creationId xmlns:a16="http://schemas.microsoft.com/office/drawing/2014/main" id="{1DF36576-6B78-D348-B170-531D04BBEE72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9">
              <a:extLst>
                <a:ext uri="{FF2B5EF4-FFF2-40B4-BE49-F238E27FC236}">
                  <a16:creationId xmlns:a16="http://schemas.microsoft.com/office/drawing/2014/main" id="{6227EB40-0792-7843-AFC1-09CB385CF1F5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10">
              <a:extLst>
                <a:ext uri="{FF2B5EF4-FFF2-40B4-BE49-F238E27FC236}">
                  <a16:creationId xmlns:a16="http://schemas.microsoft.com/office/drawing/2014/main" id="{A323C492-B49A-074D-8F1E-EC36314B041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77D5AB6F-FA0D-DD4E-AAC7-5C3D070028DC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" name="Group 12">
              <a:extLst>
                <a:ext uri="{FF2B5EF4-FFF2-40B4-BE49-F238E27FC236}">
                  <a16:creationId xmlns:a16="http://schemas.microsoft.com/office/drawing/2014/main" id="{76DA1EF1-DBB8-044B-8388-1C175389F288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15" name="Rectangle: Rounded Corners 17">
                <a:extLst>
                  <a:ext uri="{FF2B5EF4-FFF2-40B4-BE49-F238E27FC236}">
                    <a16:creationId xmlns:a16="http://schemas.microsoft.com/office/drawing/2014/main" id="{2BFCDB1E-9D7C-F042-98D8-6FEAE349A914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: Rounded Corners 18">
                <a:extLst>
                  <a:ext uri="{FF2B5EF4-FFF2-40B4-BE49-F238E27FC236}">
                    <a16:creationId xmlns:a16="http://schemas.microsoft.com/office/drawing/2014/main" id="{2F3DBDE0-F9DA-1446-84B5-40DCFF9798C8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3">
              <a:extLst>
                <a:ext uri="{FF2B5EF4-FFF2-40B4-BE49-F238E27FC236}">
                  <a16:creationId xmlns:a16="http://schemas.microsoft.com/office/drawing/2014/main" id="{EF66FF23-81DD-0F45-BD0F-FE098D1F47C4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13" name="Rectangle: Rounded Corners 15">
                <a:extLst>
                  <a:ext uri="{FF2B5EF4-FFF2-40B4-BE49-F238E27FC236}">
                    <a16:creationId xmlns:a16="http://schemas.microsoft.com/office/drawing/2014/main" id="{66500B6B-4ACD-434F-BF45-DAD4DA82D985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Rounded Corners 16">
                <a:extLst>
                  <a:ext uri="{FF2B5EF4-FFF2-40B4-BE49-F238E27FC236}">
                    <a16:creationId xmlns:a16="http://schemas.microsoft.com/office/drawing/2014/main" id="{C57444BD-A4D6-3246-AA5C-B8345E75749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Freeform: Shape 14">
              <a:extLst>
                <a:ext uri="{FF2B5EF4-FFF2-40B4-BE49-F238E27FC236}">
                  <a16:creationId xmlns:a16="http://schemas.microsoft.com/office/drawing/2014/main" id="{CFFBEA34-8626-6F4D-9F8E-41B0790F4148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17" name="รูปภาพ 16" descr="รูปภาพประกอบด้วย รูปวาด, โต๊ะ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4C195556-F95E-3945-9B22-79DBF8BC8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8024" y="2591561"/>
            <a:ext cx="2808611" cy="164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55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637094"/>
            <a:ext cx="4223387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Bootstrap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C7CD0E4-C828-8E48-B72A-7F0D631180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144" y="2615400"/>
            <a:ext cx="1627200" cy="162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9789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1" y="2009775"/>
            <a:ext cx="12192000" cy="28384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17969" y="2140765"/>
            <a:ext cx="12192000" cy="25717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5307568" y="2710945"/>
            <a:ext cx="605893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การออกแบบและพัฒนาระบบ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5307569" y="3612098"/>
            <a:ext cx="553166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System design and Development</a:t>
            </a:r>
            <a:endParaRPr lang="ko-KR" altLang="en-US" sz="28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D8752D6-0CAA-4881-B8EC-EDF9510C9A31}"/>
              </a:ext>
            </a:extLst>
          </p:cNvPr>
          <p:cNvSpPr/>
          <p:nvPr/>
        </p:nvSpPr>
        <p:spPr>
          <a:xfrm rot="19800000">
            <a:off x="4314305" y="2831279"/>
            <a:ext cx="534486" cy="119072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917568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ser Avatar Boy Cute, Blue, Boy, Cartoonภาพ PNG และ PSD สำหรับ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1" y="3550032"/>
            <a:ext cx="10160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ไอคอนคอมพิวเตอร์อุปกรณ์ - ico,png,icns,ไอคอนฟรีดาวน์โหลด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5801" y="3581782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รูปภาพ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289" y="3589338"/>
            <a:ext cx="922339" cy="922339"/>
          </a:xfrm>
          <a:prstGeom prst="rect">
            <a:avLst/>
          </a:prstGeom>
        </p:spPr>
      </p:pic>
      <p:sp>
        <p:nvSpPr>
          <p:cNvPr id="8" name="กล่องข้อความ 7"/>
          <p:cNvSpPr txBox="1"/>
          <p:nvPr/>
        </p:nvSpPr>
        <p:spPr>
          <a:xfrm>
            <a:off x="3148758" y="4696206"/>
            <a:ext cx="110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C Home" panose="020B0500040200020003" pitchFamily="34" charset="-34"/>
                <a:cs typeface="FC Home" panose="020B0500040200020003" pitchFamily="34" charset="-34"/>
              </a:rPr>
              <a:t>Web Client</a:t>
            </a:r>
            <a:endParaRPr lang="th-TH" dirty="0"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cxnSp>
        <p:nvCxnSpPr>
          <p:cNvPr id="10" name="ลูกศรเชื่อมต่อแบบตรง 9"/>
          <p:cNvCxnSpPr/>
          <p:nvPr/>
        </p:nvCxnSpPr>
        <p:spPr>
          <a:xfrm flipH="1">
            <a:off x="2260600" y="3921506"/>
            <a:ext cx="8881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ลูกศรเชื่อมต่อแบบตรง 10"/>
          <p:cNvCxnSpPr/>
          <p:nvPr/>
        </p:nvCxnSpPr>
        <p:spPr>
          <a:xfrm>
            <a:off x="2260600" y="4156456"/>
            <a:ext cx="88815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" name="กล่องข้อความ 14"/>
          <p:cNvSpPr txBox="1"/>
          <p:nvPr/>
        </p:nvSpPr>
        <p:spPr>
          <a:xfrm>
            <a:off x="1359895" y="4696206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C Home" panose="020B0500040200020003" pitchFamily="34" charset="-34"/>
                <a:cs typeface="FC Home" panose="020B0500040200020003" pitchFamily="34" charset="-34"/>
              </a:rPr>
              <a:t>User</a:t>
            </a:r>
            <a:endParaRPr lang="th-TH" dirty="0"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3082" name="Picture 10" descr="An Introduction to Python's Flask Frame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801" y="3589338"/>
            <a:ext cx="1346200" cy="93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กล่องข้อความ 19"/>
          <p:cNvSpPr txBox="1"/>
          <p:nvPr/>
        </p:nvSpPr>
        <p:spPr>
          <a:xfrm>
            <a:off x="6115840" y="4696206"/>
            <a:ext cx="1662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C Home" panose="020B0500040200020003" pitchFamily="34" charset="-34"/>
                <a:cs typeface="FC Home" panose="020B0500040200020003" pitchFamily="34" charset="-34"/>
              </a:rPr>
              <a:t>Flask Framework</a:t>
            </a:r>
            <a:endParaRPr lang="th-TH" dirty="0"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21" name="กล่องข้อความ 20"/>
          <p:cNvSpPr txBox="1"/>
          <p:nvPr/>
        </p:nvSpPr>
        <p:spPr>
          <a:xfrm>
            <a:off x="9136557" y="4696206"/>
            <a:ext cx="100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C Home" panose="020B0500040200020003" pitchFamily="34" charset="-34"/>
                <a:cs typeface="FC Home" panose="020B0500040200020003" pitchFamily="34" charset="-34"/>
              </a:rPr>
              <a:t>Database</a:t>
            </a:r>
            <a:endParaRPr lang="th-TH" dirty="0"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cxnSp>
        <p:nvCxnSpPr>
          <p:cNvPr id="22" name="ลูกศรเชื่อมต่อแบบตรง 21"/>
          <p:cNvCxnSpPr/>
          <p:nvPr/>
        </p:nvCxnSpPr>
        <p:spPr>
          <a:xfrm flipH="1">
            <a:off x="4255343" y="3934206"/>
            <a:ext cx="18604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" name="ลูกศรเชื่อมต่อแบบตรง 23"/>
          <p:cNvCxnSpPr/>
          <p:nvPr/>
        </p:nvCxnSpPr>
        <p:spPr>
          <a:xfrm>
            <a:off x="4255343" y="4194556"/>
            <a:ext cx="1860497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3084" name="Picture 12" descr="สร้าง ChatBot ด้วย Chatterbot : ตอนที่ 1 เริ่มต้นกับ ChatBot ...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4551" y="1112862"/>
            <a:ext cx="2385047" cy="612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กล่องข้อความ 27"/>
          <p:cNvSpPr txBox="1"/>
          <p:nvPr/>
        </p:nvSpPr>
        <p:spPr>
          <a:xfrm>
            <a:off x="6176731" y="1780962"/>
            <a:ext cx="1800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FC Home" panose="020B0500040200020003" pitchFamily="34" charset="-34"/>
                <a:cs typeface="FC Home" panose="020B0500040200020003" pitchFamily="34" charset="-34"/>
              </a:rPr>
              <a:t>ChatterBot</a:t>
            </a:r>
            <a:r>
              <a:rPr lang="en-US" dirty="0">
                <a:latin typeface="FC Home" panose="020B0500040200020003" pitchFamily="34" charset="-34"/>
                <a:cs typeface="FC Home" panose="020B0500040200020003" pitchFamily="34" charset="-34"/>
              </a:rPr>
              <a:t> Library</a:t>
            </a:r>
            <a:endParaRPr lang="th-TH" dirty="0"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cxnSp>
        <p:nvCxnSpPr>
          <p:cNvPr id="29" name="ลูกศรเชื่อมต่อแบบตรง 28"/>
          <p:cNvCxnSpPr/>
          <p:nvPr/>
        </p:nvCxnSpPr>
        <p:spPr>
          <a:xfrm flipV="1">
            <a:off x="6764607" y="2205620"/>
            <a:ext cx="0" cy="119202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2" name="ลูกศรเชื่อมต่อแบบตรง 31"/>
          <p:cNvCxnSpPr/>
          <p:nvPr/>
        </p:nvCxnSpPr>
        <p:spPr>
          <a:xfrm>
            <a:off x="7077074" y="2229584"/>
            <a:ext cx="1" cy="11810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ลูกศรเชื่อมต่อแบบตรง 41"/>
          <p:cNvCxnSpPr/>
          <p:nvPr/>
        </p:nvCxnSpPr>
        <p:spPr>
          <a:xfrm flipH="1" flipV="1">
            <a:off x="8487759" y="2057400"/>
            <a:ext cx="932194" cy="143791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ลูกศรเชื่อมต่อแบบตรง 46"/>
          <p:cNvCxnSpPr/>
          <p:nvPr/>
        </p:nvCxnSpPr>
        <p:spPr>
          <a:xfrm>
            <a:off x="8189314" y="2150294"/>
            <a:ext cx="955048" cy="14390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3" name="กล่องข้อความ 52"/>
          <p:cNvSpPr txBox="1"/>
          <p:nvPr/>
        </p:nvSpPr>
        <p:spPr>
          <a:xfrm>
            <a:off x="792140" y="589642"/>
            <a:ext cx="31935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FC Home" panose="020B0500040200020003" pitchFamily="34" charset="-34"/>
                <a:cs typeface="FC Home" panose="020B0500040200020003" pitchFamily="34" charset="-34"/>
              </a:rPr>
              <a:t>System Overview</a:t>
            </a:r>
          </a:p>
        </p:txBody>
      </p:sp>
      <p:pic>
        <p:nvPicPr>
          <p:cNvPr id="51" name="รูปภาพ 5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42" y="992324"/>
            <a:ext cx="853849" cy="853849"/>
          </a:xfrm>
          <a:prstGeom prst="rect">
            <a:avLst/>
          </a:prstGeom>
        </p:spPr>
      </p:pic>
      <p:cxnSp>
        <p:nvCxnSpPr>
          <p:cNvPr id="62" name="ลูกศรเชื่อมต่อแบบตรง 61"/>
          <p:cNvCxnSpPr/>
          <p:nvPr/>
        </p:nvCxnSpPr>
        <p:spPr>
          <a:xfrm flipH="1" flipV="1">
            <a:off x="8487759" y="1430491"/>
            <a:ext cx="1323899" cy="46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5" name="กล่องข้อความ 64"/>
          <p:cNvSpPr txBox="1"/>
          <p:nvPr/>
        </p:nvSpPr>
        <p:spPr>
          <a:xfrm>
            <a:off x="9867565" y="2000909"/>
            <a:ext cx="1355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FC Home" panose="020B0500040200020003" pitchFamily="34" charset="-34"/>
                <a:cs typeface="FC Home" panose="020B0500040200020003" pitchFamily="34" charset="-34"/>
              </a:rPr>
              <a:t>File </a:t>
            </a:r>
            <a:r>
              <a:rPr lang="en-US" dirty="0" err="1">
                <a:latin typeface="FC Home" panose="020B0500040200020003" pitchFamily="34" charset="-34"/>
                <a:cs typeface="FC Home" panose="020B0500040200020003" pitchFamily="34" charset="-34"/>
              </a:rPr>
              <a:t>Train.yml</a:t>
            </a:r>
            <a:endParaRPr lang="en-US" dirty="0"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3138975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1" y="2009775"/>
            <a:ext cx="12192000" cy="28384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17969" y="2140765"/>
            <a:ext cx="12192000" cy="25717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5307568" y="2708148"/>
            <a:ext cx="6058931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60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ที่</a:t>
            </a:r>
            <a:r>
              <a:rPr lang="th-TH" altLang="ko-KR" sz="48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มาและความสำคัญ</a:t>
            </a:r>
            <a:endParaRPr lang="ko-KR" altLang="en-US" sz="48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5307569" y="3491783"/>
            <a:ext cx="553166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Background and importance</a:t>
            </a:r>
            <a:endParaRPr lang="ko-KR" altLang="en-US" sz="28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D8752D6-0CAA-4881-B8EC-EDF9510C9A31}"/>
              </a:ext>
            </a:extLst>
          </p:cNvPr>
          <p:cNvSpPr/>
          <p:nvPr/>
        </p:nvSpPr>
        <p:spPr>
          <a:xfrm rot="19800000">
            <a:off x="4314305" y="2831279"/>
            <a:ext cx="534486" cy="119072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99260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Use case diagram and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Use case description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306C5DDB-C4EC-B645-8562-CD2A4A96F0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657" y="850900"/>
            <a:ext cx="5885509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244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99260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Use case diagram and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Use case description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1363B67F-86B3-A34F-8D29-6C9708351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85" y="198571"/>
            <a:ext cx="5613400" cy="663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030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126138"/>
            <a:ext cx="42233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แผนภาพกิจกรรม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(Activity Diagram)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F624A78A-5179-504E-A669-FCDA9C66F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4629" y="1301750"/>
            <a:ext cx="6747371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596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126138"/>
            <a:ext cx="42233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แผนภาพกิจกรรม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(Activity Diagram)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3F8235AB-2A6F-9A4B-B614-C26924A7F2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862885"/>
            <a:ext cx="4966970" cy="492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68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-12270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แผนภาพกิจกรรม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(Activity Diagram)</a:t>
            </a:r>
            <a:endParaRPr lang="th-TH" altLang="ko-KR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755973A8-C50D-4642-A536-5BA9765D0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089" y="898034"/>
            <a:ext cx="7884911" cy="465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4392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-12270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แผนภาพกิจกรรม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(Activity Diagram)</a:t>
            </a:r>
            <a:endParaRPr lang="th-TH" altLang="ko-KR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12" name="รูปภาพ 11">
            <a:extLst>
              <a:ext uri="{FF2B5EF4-FFF2-40B4-BE49-F238E27FC236}">
                <a16:creationId xmlns:a16="http://schemas.microsoft.com/office/drawing/2014/main" id="{84B065C8-C9FA-C446-BAA1-7FDE99F153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154" y="660400"/>
            <a:ext cx="6510496" cy="596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462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43148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แผนภาพกิจกรรม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(Activity Diagram)</a:t>
            </a:r>
            <a:endParaRPr lang="th-TH" altLang="ko-KR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82B47CB8-A198-E143-907E-D72743ED39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84" y="196850"/>
            <a:ext cx="5452263" cy="648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0848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686745" y="43148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แผนภาพกิจกรรม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(Activity Diagram)</a:t>
            </a:r>
            <a:endParaRPr lang="th-TH" altLang="ko-KR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9F9E07C4-3ABE-9D43-9236-3F09FD59C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8584" y="146049"/>
            <a:ext cx="5284615" cy="6643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93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0"/>
            <a:ext cx="4223387" cy="4247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แผนภาพความสัมพันธ์ของเอนทิต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ี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(Entity Relationship Diagram)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pic>
        <p:nvPicPr>
          <p:cNvPr id="4" name="รูปภาพ 3">
            <a:extLst>
              <a:ext uri="{FF2B5EF4-FFF2-40B4-BE49-F238E27FC236}">
                <a16:creationId xmlns:a16="http://schemas.microsoft.com/office/drawing/2014/main" id="{6A83A0A0-579A-3547-9606-EE83A185E3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311" y="948391"/>
            <a:ext cx="5383449" cy="496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333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53758"/>
            <a:ext cx="42233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พจนานุกรมข้อมูล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(Data Dictionary)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aphicFrame>
        <p:nvGraphicFramePr>
          <p:cNvPr id="4" name="ตาราง 3">
            <a:extLst>
              <a:ext uri="{FF2B5EF4-FFF2-40B4-BE49-F238E27FC236}">
                <a16:creationId xmlns:a16="http://schemas.microsoft.com/office/drawing/2014/main" id="{5DFA7B22-A410-4648-B963-9702CC9F52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046490"/>
              </p:ext>
            </p:extLst>
          </p:nvPr>
        </p:nvGraphicFramePr>
        <p:xfrm>
          <a:off x="6364883" y="1427434"/>
          <a:ext cx="5365115" cy="3695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35430">
                  <a:extLst>
                    <a:ext uri="{9D8B030D-6E8A-4147-A177-3AD203B41FA5}">
                      <a16:colId xmlns:a16="http://schemas.microsoft.com/office/drawing/2014/main" val="1001531468"/>
                    </a:ext>
                  </a:extLst>
                </a:gridCol>
                <a:gridCol w="978644">
                  <a:extLst>
                    <a:ext uri="{9D8B030D-6E8A-4147-A177-3AD203B41FA5}">
                      <a16:colId xmlns:a16="http://schemas.microsoft.com/office/drawing/2014/main" val="1869260047"/>
                    </a:ext>
                  </a:extLst>
                </a:gridCol>
                <a:gridCol w="516834">
                  <a:extLst>
                    <a:ext uri="{9D8B030D-6E8A-4147-A177-3AD203B41FA5}">
                      <a16:colId xmlns:a16="http://schemas.microsoft.com/office/drawing/2014/main" val="2140350651"/>
                    </a:ext>
                  </a:extLst>
                </a:gridCol>
                <a:gridCol w="993913">
                  <a:extLst>
                    <a:ext uri="{9D8B030D-6E8A-4147-A177-3AD203B41FA5}">
                      <a16:colId xmlns:a16="http://schemas.microsoft.com/office/drawing/2014/main" val="3547485940"/>
                    </a:ext>
                  </a:extLst>
                </a:gridCol>
                <a:gridCol w="1340294">
                  <a:extLst>
                    <a:ext uri="{9D8B030D-6E8A-4147-A177-3AD203B41FA5}">
                      <a16:colId xmlns:a16="http://schemas.microsoft.com/office/drawing/2014/main" val="1455989646"/>
                    </a:ext>
                  </a:extLst>
                </a:gridCol>
              </a:tblGrid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Field Name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Type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Key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Relation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8470766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statement_id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PK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รหัสข้อความ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7728946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text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Varchar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ข้อความของแชทบอ</a:t>
                      </a:r>
                      <a:r>
                        <a:rPr lang="th-TH" sz="1600" dirty="0" err="1">
                          <a:effectLst/>
                        </a:rPr>
                        <a:t>ท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51089942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search_text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คำที่ใช้สำหรับการค้นหาข้อความของ</a:t>
                      </a:r>
                    </a:p>
                    <a:p>
                      <a:r>
                        <a:rPr lang="th-TH" sz="1600" dirty="0">
                          <a:effectLst/>
                        </a:rPr>
                        <a:t>แชทบอ</a:t>
                      </a:r>
                      <a:r>
                        <a:rPr lang="th-TH" sz="1600" dirty="0" err="1">
                          <a:effectLst/>
                        </a:rPr>
                        <a:t>ท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67958237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conversation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แหล่งที่มาของข้อความ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634685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created_at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DateTime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วัน เวลาสร้างข้อความ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0487733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in_response_to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ข้อความของผู้ใช้งาน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5675271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search_in_response_to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คำที่ใช้สำหรับการค้นหาข้อความของผู้ใช้งาน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8560623"/>
                  </a:ext>
                </a:extLst>
              </a:tr>
              <a:tr h="290830"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persona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Varchar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แสดงชื่อผู้ใช้ข้อความ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664785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1689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1024" y="668168"/>
            <a:ext cx="11573197" cy="724247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r>
              <a:rPr lang="th-TH" altLang="ko-KR" sz="6600" b="1" dirty="0">
                <a:latin typeface="FC Home" panose="020B0500040200020003" pitchFamily="34" charset="-34"/>
                <a:cs typeface="FC Home" panose="020B0500040200020003" pitchFamily="34" charset="-34"/>
              </a:rPr>
              <a:t>ที่</a:t>
            </a:r>
            <a:r>
              <a:rPr lang="th-TH" altLang="ko-KR" b="1" dirty="0">
                <a:latin typeface="FC Home" panose="020B0500040200020003" pitchFamily="34" charset="-34"/>
                <a:cs typeface="FC Home" panose="020B0500040200020003" pitchFamily="34" charset="-34"/>
              </a:rPr>
              <a:t>มาและความสำคัญ</a:t>
            </a:r>
            <a:endParaRPr lang="ko-KR" altLang="en-US" b="1" dirty="0">
              <a:latin typeface="FC Home" panose="020B0500040200020003" pitchFamily="34" charset="-34"/>
              <a:cs typeface="FC Home" panose="020B0500040200020003" pitchFamily="34" charset="-34"/>
            </a:endParaRPr>
          </a:p>
          <a:p>
            <a:endParaRPr lang="en-US" dirty="0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C4B1C653-5A36-4E77-9ED7-E44AB68645D3}"/>
              </a:ext>
            </a:extLst>
          </p:cNvPr>
          <p:cNvGrpSpPr/>
          <p:nvPr/>
        </p:nvGrpSpPr>
        <p:grpSpPr>
          <a:xfrm>
            <a:off x="4703100" y="2548378"/>
            <a:ext cx="2931576" cy="2442382"/>
            <a:chOff x="3690367" y="1823747"/>
            <a:chExt cx="5020109" cy="4182400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D7BAB1F-9B0A-438A-AAA5-3B3C536A9A12}"/>
                </a:ext>
              </a:extLst>
            </p:cNvPr>
            <p:cNvSpPr/>
            <p:nvPr/>
          </p:nvSpPr>
          <p:spPr>
            <a:xfrm>
              <a:off x="6083223" y="1823747"/>
              <a:ext cx="2627253" cy="4182400"/>
            </a:xfrm>
            <a:custGeom>
              <a:avLst/>
              <a:gdLst>
                <a:gd name="connsiteX0" fmla="*/ 1127628 w 1136356"/>
                <a:gd name="connsiteY0" fmla="*/ 671962 h 1808998"/>
                <a:gd name="connsiteX1" fmla="*/ 1015351 w 1136356"/>
                <a:gd name="connsiteY1" fmla="*/ 617607 h 1808998"/>
                <a:gd name="connsiteX2" fmla="*/ 995308 w 1136356"/>
                <a:gd name="connsiteY2" fmla="*/ 623383 h 1808998"/>
                <a:gd name="connsiteX3" fmla="*/ 953862 w 1136356"/>
                <a:gd name="connsiteY3" fmla="*/ 695573 h 1808998"/>
                <a:gd name="connsiteX4" fmla="*/ 846341 w 1136356"/>
                <a:gd name="connsiteY4" fmla="*/ 882418 h 1808998"/>
                <a:gd name="connsiteX5" fmla="*/ 833093 w 1136356"/>
                <a:gd name="connsiteY5" fmla="*/ 885305 h 1808998"/>
                <a:gd name="connsiteX6" fmla="*/ 778228 w 1136356"/>
                <a:gd name="connsiteY6" fmla="*/ 844029 h 1808998"/>
                <a:gd name="connsiteX7" fmla="*/ 725062 w 1136356"/>
                <a:gd name="connsiteY7" fmla="*/ 830441 h 1808998"/>
                <a:gd name="connsiteX8" fmla="*/ 715041 w 1136356"/>
                <a:gd name="connsiteY8" fmla="*/ 830271 h 1808998"/>
                <a:gd name="connsiteX9" fmla="*/ 698564 w 1136356"/>
                <a:gd name="connsiteY9" fmla="*/ 831120 h 1808998"/>
                <a:gd name="connsiteX10" fmla="*/ 680559 w 1136356"/>
                <a:gd name="connsiteY10" fmla="*/ 834687 h 1808998"/>
                <a:gd name="connsiteX11" fmla="*/ 614654 w 1136356"/>
                <a:gd name="connsiteY11" fmla="*/ 823137 h 1808998"/>
                <a:gd name="connsiteX12" fmla="*/ 606671 w 1136356"/>
                <a:gd name="connsiteY12" fmla="*/ 818551 h 1808998"/>
                <a:gd name="connsiteX13" fmla="*/ 584929 w 1136356"/>
                <a:gd name="connsiteY13" fmla="*/ 808189 h 1808998"/>
                <a:gd name="connsiteX14" fmla="*/ 552146 w 1136356"/>
                <a:gd name="connsiteY14" fmla="*/ 796639 h 1808998"/>
                <a:gd name="connsiteX15" fmla="*/ 545351 w 1136356"/>
                <a:gd name="connsiteY15" fmla="*/ 790524 h 1808998"/>
                <a:gd name="connsiteX16" fmla="*/ 499490 w 1136356"/>
                <a:gd name="connsiteY16" fmla="*/ 772689 h 1808998"/>
                <a:gd name="connsiteX17" fmla="*/ 475709 w 1136356"/>
                <a:gd name="connsiteY17" fmla="*/ 765555 h 1808998"/>
                <a:gd name="connsiteX18" fmla="*/ 449381 w 1136356"/>
                <a:gd name="connsiteY18" fmla="*/ 751796 h 1808998"/>
                <a:gd name="connsiteX19" fmla="*/ 440209 w 1136356"/>
                <a:gd name="connsiteY19" fmla="*/ 741944 h 1808998"/>
                <a:gd name="connsiteX20" fmla="*/ 428319 w 1136356"/>
                <a:gd name="connsiteY20" fmla="*/ 728865 h 1808998"/>
                <a:gd name="connsiteX21" fmla="*/ 418127 w 1136356"/>
                <a:gd name="connsiteY21" fmla="*/ 727846 h 1808998"/>
                <a:gd name="connsiteX22" fmla="*/ 406916 w 1136356"/>
                <a:gd name="connsiteY22" fmla="*/ 710520 h 1808998"/>
                <a:gd name="connsiteX23" fmla="*/ 413541 w 1136356"/>
                <a:gd name="connsiteY23" fmla="*/ 692175 h 1808998"/>
                <a:gd name="connsiteX24" fmla="*/ 421354 w 1136356"/>
                <a:gd name="connsiteY24" fmla="*/ 662620 h 1808998"/>
                <a:gd name="connsiteX25" fmla="*/ 419656 w 1136356"/>
                <a:gd name="connsiteY25" fmla="*/ 616928 h 1808998"/>
                <a:gd name="connsiteX26" fmla="*/ 403349 w 1136356"/>
                <a:gd name="connsiteY26" fmla="*/ 577011 h 1808998"/>
                <a:gd name="connsiteX27" fmla="*/ 389081 w 1136356"/>
                <a:gd name="connsiteY27" fmla="*/ 534376 h 1808998"/>
                <a:gd name="connsiteX28" fmla="*/ 367849 w 1136356"/>
                <a:gd name="connsiteY28" fmla="*/ 467452 h 1808998"/>
                <a:gd name="connsiteX29" fmla="*/ 373794 w 1136356"/>
                <a:gd name="connsiteY29" fmla="*/ 432631 h 1808998"/>
                <a:gd name="connsiteX30" fmla="*/ 376681 w 1136356"/>
                <a:gd name="connsiteY30" fmla="*/ 426516 h 1808998"/>
                <a:gd name="connsiteX31" fmla="*/ 372265 w 1136356"/>
                <a:gd name="connsiteY31" fmla="*/ 406812 h 1808998"/>
                <a:gd name="connsiteX32" fmla="*/ 350693 w 1136356"/>
                <a:gd name="connsiteY32" fmla="*/ 385240 h 1808998"/>
                <a:gd name="connsiteX33" fmla="*/ 351542 w 1136356"/>
                <a:gd name="connsiteY33" fmla="*/ 370123 h 1808998"/>
                <a:gd name="connsiteX34" fmla="*/ 370736 w 1136356"/>
                <a:gd name="connsiteY34" fmla="*/ 368764 h 1808998"/>
                <a:gd name="connsiteX35" fmla="*/ 400292 w 1136356"/>
                <a:gd name="connsiteY35" fmla="*/ 383542 h 1808998"/>
                <a:gd name="connsiteX36" fmla="*/ 430697 w 1136356"/>
                <a:gd name="connsiteY36" fmla="*/ 370972 h 1808998"/>
                <a:gd name="connsiteX37" fmla="*/ 444795 w 1136356"/>
                <a:gd name="connsiteY37" fmla="*/ 357383 h 1808998"/>
                <a:gd name="connsiteX38" fmla="*/ 468915 w 1136356"/>
                <a:gd name="connsiteY38" fmla="*/ 338529 h 1808998"/>
                <a:gd name="connsiteX39" fmla="*/ 470444 w 1136356"/>
                <a:gd name="connsiteY39" fmla="*/ 334622 h 1808998"/>
                <a:gd name="connsiteX40" fmla="*/ 485901 w 1136356"/>
                <a:gd name="connsiteY40" fmla="*/ 322732 h 1808998"/>
                <a:gd name="connsiteX41" fmla="*/ 506114 w 1136356"/>
                <a:gd name="connsiteY41" fmla="*/ 302689 h 1808998"/>
                <a:gd name="connsiteX42" fmla="*/ 503566 w 1136356"/>
                <a:gd name="connsiteY42" fmla="*/ 264640 h 1808998"/>
                <a:gd name="connsiteX43" fmla="*/ 510700 w 1136356"/>
                <a:gd name="connsiteY43" fmla="*/ 231518 h 1808998"/>
                <a:gd name="connsiteX44" fmla="*/ 514607 w 1136356"/>
                <a:gd name="connsiteY44" fmla="*/ 220477 h 1808998"/>
                <a:gd name="connsiteX45" fmla="*/ 518344 w 1136356"/>
                <a:gd name="connsiteY45" fmla="*/ 188543 h 1808998"/>
                <a:gd name="connsiteX46" fmla="*/ 532782 w 1136356"/>
                <a:gd name="connsiteY46" fmla="*/ 141153 h 1808998"/>
                <a:gd name="connsiteX47" fmla="*/ 534480 w 1136356"/>
                <a:gd name="connsiteY47" fmla="*/ 131301 h 1808998"/>
                <a:gd name="connsiteX48" fmla="*/ 527686 w 1136356"/>
                <a:gd name="connsiteY48" fmla="*/ 107860 h 1808998"/>
                <a:gd name="connsiteX49" fmla="*/ 498980 w 1136356"/>
                <a:gd name="connsiteY49" fmla="*/ 61829 h 1808998"/>
                <a:gd name="connsiteX50" fmla="*/ 496772 w 1136356"/>
                <a:gd name="connsiteY50" fmla="*/ 59281 h 1808998"/>
                <a:gd name="connsiteX51" fmla="*/ 471293 w 1136356"/>
                <a:gd name="connsiteY51" fmla="*/ 38728 h 1808998"/>
                <a:gd name="connsiteX52" fmla="*/ 445644 w 1136356"/>
                <a:gd name="connsiteY52" fmla="*/ 18345 h 1808998"/>
                <a:gd name="connsiteX53" fmla="*/ 423223 w 1136356"/>
                <a:gd name="connsiteY53" fmla="*/ 5945 h 1808998"/>
                <a:gd name="connsiteX54" fmla="*/ 381777 w 1136356"/>
                <a:gd name="connsiteY54" fmla="*/ 0 h 1808998"/>
                <a:gd name="connsiteX55" fmla="*/ 373284 w 1136356"/>
                <a:gd name="connsiteY55" fmla="*/ 0 h 1808998"/>
                <a:gd name="connsiteX56" fmla="*/ 344918 w 1136356"/>
                <a:gd name="connsiteY56" fmla="*/ 9852 h 1808998"/>
                <a:gd name="connsiteX57" fmla="*/ 300075 w 1136356"/>
                <a:gd name="connsiteY57" fmla="*/ 35161 h 1808998"/>
                <a:gd name="connsiteX58" fmla="*/ 273407 w 1136356"/>
                <a:gd name="connsiteY58" fmla="*/ 71001 h 1808998"/>
                <a:gd name="connsiteX59" fmla="*/ 251156 w 1136356"/>
                <a:gd name="connsiteY59" fmla="*/ 134358 h 1808998"/>
                <a:gd name="connsiteX60" fmla="*/ 243172 w 1136356"/>
                <a:gd name="connsiteY60" fmla="*/ 183618 h 1808998"/>
                <a:gd name="connsiteX61" fmla="*/ 237907 w 1136356"/>
                <a:gd name="connsiteY61" fmla="*/ 235594 h 1808998"/>
                <a:gd name="connsiteX62" fmla="*/ 227375 w 1136356"/>
                <a:gd name="connsiteY62" fmla="*/ 272794 h 1808998"/>
                <a:gd name="connsiteX63" fmla="*/ 214636 w 1136356"/>
                <a:gd name="connsiteY63" fmla="*/ 276530 h 1808998"/>
                <a:gd name="connsiteX64" fmla="*/ 194423 w 1136356"/>
                <a:gd name="connsiteY64" fmla="*/ 286382 h 1808998"/>
                <a:gd name="connsiteX65" fmla="*/ 167925 w 1136356"/>
                <a:gd name="connsiteY65" fmla="*/ 335641 h 1808998"/>
                <a:gd name="connsiteX66" fmla="*/ 153317 w 1136356"/>
                <a:gd name="connsiteY66" fmla="*/ 353307 h 1808998"/>
                <a:gd name="connsiteX67" fmla="*/ 115948 w 1136356"/>
                <a:gd name="connsiteY67" fmla="*/ 403585 h 1808998"/>
                <a:gd name="connsiteX68" fmla="*/ 59045 w 1136356"/>
                <a:gd name="connsiteY68" fmla="*/ 481550 h 1808998"/>
                <a:gd name="connsiteX69" fmla="*/ 49193 w 1136356"/>
                <a:gd name="connsiteY69" fmla="*/ 495139 h 1808998"/>
                <a:gd name="connsiteX70" fmla="*/ 29320 w 1136356"/>
                <a:gd name="connsiteY70" fmla="*/ 577181 h 1808998"/>
                <a:gd name="connsiteX71" fmla="*/ 29320 w 1136356"/>
                <a:gd name="connsiteY71" fmla="*/ 660752 h 1808998"/>
                <a:gd name="connsiteX72" fmla="*/ 25753 w 1136356"/>
                <a:gd name="connsiteY72" fmla="*/ 670264 h 1808998"/>
                <a:gd name="connsiteX73" fmla="*/ 614 w 1136356"/>
                <a:gd name="connsiteY73" fmla="*/ 734131 h 1808998"/>
                <a:gd name="connsiteX74" fmla="*/ 17600 w 1136356"/>
                <a:gd name="connsiteY74" fmla="*/ 818041 h 1808998"/>
                <a:gd name="connsiteX75" fmla="*/ 34416 w 1136356"/>
                <a:gd name="connsiteY75" fmla="*/ 881059 h 1808998"/>
                <a:gd name="connsiteX76" fmla="*/ 53949 w 1136356"/>
                <a:gd name="connsiteY76" fmla="*/ 945435 h 1808998"/>
                <a:gd name="connsiteX77" fmla="*/ 61763 w 1136356"/>
                <a:gd name="connsiteY77" fmla="*/ 982295 h 1808998"/>
                <a:gd name="connsiteX78" fmla="*/ 59894 w 1136356"/>
                <a:gd name="connsiteY78" fmla="*/ 1014398 h 1808998"/>
                <a:gd name="connsiteX79" fmla="*/ 54289 w 1136356"/>
                <a:gd name="connsiteY79" fmla="*/ 1099837 h 1808998"/>
                <a:gd name="connsiteX80" fmla="*/ 79768 w 1136356"/>
                <a:gd name="connsiteY80" fmla="*/ 1170498 h 1808998"/>
                <a:gd name="connsiteX81" fmla="*/ 97943 w 1136356"/>
                <a:gd name="connsiteY81" fmla="*/ 1188673 h 1808998"/>
                <a:gd name="connsiteX82" fmla="*/ 115269 w 1136356"/>
                <a:gd name="connsiteY82" fmla="*/ 1200903 h 1808998"/>
                <a:gd name="connsiteX83" fmla="*/ 140408 w 1136356"/>
                <a:gd name="connsiteY83" fmla="*/ 1210755 h 1808998"/>
                <a:gd name="connsiteX84" fmla="*/ 196801 w 1136356"/>
                <a:gd name="connsiteY84" fmla="*/ 1222985 h 1808998"/>
                <a:gd name="connsiteX85" fmla="*/ 239945 w 1136356"/>
                <a:gd name="connsiteY85" fmla="*/ 1225872 h 1808998"/>
                <a:gd name="connsiteX86" fmla="*/ 259649 w 1136356"/>
                <a:gd name="connsiteY86" fmla="*/ 1242349 h 1808998"/>
                <a:gd name="connsiteX87" fmla="*/ 270690 w 1136356"/>
                <a:gd name="connsiteY87" fmla="*/ 1256787 h 1808998"/>
                <a:gd name="connsiteX88" fmla="*/ 304661 w 1136356"/>
                <a:gd name="connsiteY88" fmla="*/ 1252031 h 1808998"/>
                <a:gd name="connsiteX89" fmla="*/ 314004 w 1136356"/>
                <a:gd name="connsiteY89" fmla="*/ 1237253 h 1808998"/>
                <a:gd name="connsiteX90" fmla="*/ 327762 w 1136356"/>
                <a:gd name="connsiteY90" fmla="*/ 1223494 h 1808998"/>
                <a:gd name="connsiteX91" fmla="*/ 337954 w 1136356"/>
                <a:gd name="connsiteY91" fmla="*/ 1224174 h 1808998"/>
                <a:gd name="connsiteX92" fmla="*/ 344578 w 1136356"/>
                <a:gd name="connsiteY92" fmla="*/ 1229779 h 1808998"/>
                <a:gd name="connsiteX93" fmla="*/ 359016 w 1136356"/>
                <a:gd name="connsiteY93" fmla="*/ 1241500 h 1808998"/>
                <a:gd name="connsiteX94" fmla="*/ 365811 w 1136356"/>
                <a:gd name="connsiteY94" fmla="*/ 1251861 h 1808998"/>
                <a:gd name="connsiteX95" fmla="*/ 353241 w 1136356"/>
                <a:gd name="connsiteY95" fmla="*/ 1261543 h 1808998"/>
                <a:gd name="connsiteX96" fmla="*/ 347636 w 1136356"/>
                <a:gd name="connsiteY96" fmla="*/ 1266639 h 1808998"/>
                <a:gd name="connsiteX97" fmla="*/ 348315 w 1136356"/>
                <a:gd name="connsiteY97" fmla="*/ 1298742 h 1808998"/>
                <a:gd name="connsiteX98" fmla="*/ 348994 w 1136356"/>
                <a:gd name="connsiteY98" fmla="*/ 1315558 h 1808998"/>
                <a:gd name="connsiteX99" fmla="*/ 349504 w 1136356"/>
                <a:gd name="connsiteY99" fmla="*/ 1334582 h 1808998"/>
                <a:gd name="connsiteX100" fmla="*/ 348994 w 1136356"/>
                <a:gd name="connsiteY100" fmla="*/ 1367365 h 1808998"/>
                <a:gd name="connsiteX101" fmla="*/ 349164 w 1136356"/>
                <a:gd name="connsiteY101" fmla="*/ 1383502 h 1808998"/>
                <a:gd name="connsiteX102" fmla="*/ 347975 w 1136356"/>
                <a:gd name="connsiteY102" fmla="*/ 1410679 h 1808998"/>
                <a:gd name="connsiteX103" fmla="*/ 349164 w 1136356"/>
                <a:gd name="connsiteY103" fmla="*/ 1443802 h 1808998"/>
                <a:gd name="connsiteX104" fmla="*/ 346616 w 1136356"/>
                <a:gd name="connsiteY104" fmla="*/ 1497137 h 1808998"/>
                <a:gd name="connsiteX105" fmla="*/ 336255 w 1136356"/>
                <a:gd name="connsiteY105" fmla="*/ 1503932 h 1808998"/>
                <a:gd name="connsiteX106" fmla="*/ 292431 w 1136356"/>
                <a:gd name="connsiteY106" fmla="*/ 1486096 h 1808998"/>
                <a:gd name="connsiteX107" fmla="*/ 216335 w 1136356"/>
                <a:gd name="connsiteY107" fmla="*/ 1454842 h 1808998"/>
                <a:gd name="connsiteX108" fmla="*/ 193743 w 1136356"/>
                <a:gd name="connsiteY108" fmla="*/ 1467922 h 1808998"/>
                <a:gd name="connsiteX109" fmla="*/ 201387 w 1136356"/>
                <a:gd name="connsiteY109" fmla="*/ 1533147 h 1808998"/>
                <a:gd name="connsiteX110" fmla="*/ 203086 w 1136356"/>
                <a:gd name="connsiteY110" fmla="*/ 1537903 h 1808998"/>
                <a:gd name="connsiteX111" fmla="*/ 208012 w 1136356"/>
                <a:gd name="connsiteY111" fmla="*/ 1545037 h 1808998"/>
                <a:gd name="connsiteX112" fmla="*/ 212598 w 1136356"/>
                <a:gd name="connsiteY112" fmla="*/ 1556078 h 1808998"/>
                <a:gd name="connsiteX113" fmla="*/ 205124 w 1136356"/>
                <a:gd name="connsiteY113" fmla="*/ 1561854 h 1808998"/>
                <a:gd name="connsiteX114" fmla="*/ 138369 w 1136356"/>
                <a:gd name="connsiteY114" fmla="*/ 1577650 h 1808998"/>
                <a:gd name="connsiteX115" fmla="*/ 73653 w 1136356"/>
                <a:gd name="connsiteY115" fmla="*/ 1591579 h 1808998"/>
                <a:gd name="connsiteX116" fmla="*/ 54119 w 1136356"/>
                <a:gd name="connsiteY116" fmla="*/ 1608055 h 1808998"/>
                <a:gd name="connsiteX117" fmla="*/ 66009 w 1136356"/>
                <a:gd name="connsiteY117" fmla="*/ 1685001 h 1808998"/>
                <a:gd name="connsiteX118" fmla="*/ 81467 w 1136356"/>
                <a:gd name="connsiteY118" fmla="*/ 1699949 h 1808998"/>
                <a:gd name="connsiteX119" fmla="*/ 115608 w 1136356"/>
                <a:gd name="connsiteY119" fmla="*/ 1695193 h 1808998"/>
                <a:gd name="connsiteX120" fmla="*/ 134123 w 1136356"/>
                <a:gd name="connsiteY120" fmla="*/ 1651199 h 1808998"/>
                <a:gd name="connsiteX121" fmla="*/ 131235 w 1136356"/>
                <a:gd name="connsiteY121" fmla="*/ 1640668 h 1808998"/>
                <a:gd name="connsiteX122" fmla="*/ 137860 w 1136356"/>
                <a:gd name="connsiteY122" fmla="*/ 1626400 h 1808998"/>
                <a:gd name="connsiteX123" fmla="*/ 239775 w 1136356"/>
                <a:gd name="connsiteY123" fmla="*/ 1615529 h 1808998"/>
                <a:gd name="connsiteX124" fmla="*/ 245550 w 1136356"/>
                <a:gd name="connsiteY124" fmla="*/ 1614680 h 1808998"/>
                <a:gd name="connsiteX125" fmla="*/ 265933 w 1136356"/>
                <a:gd name="connsiteY125" fmla="*/ 1608395 h 1808998"/>
                <a:gd name="connsiteX126" fmla="*/ 316042 w 1136356"/>
                <a:gd name="connsiteY126" fmla="*/ 1599902 h 1808998"/>
                <a:gd name="connsiteX127" fmla="*/ 348994 w 1136356"/>
                <a:gd name="connsiteY127" fmla="*/ 1599053 h 1808998"/>
                <a:gd name="connsiteX128" fmla="*/ 364112 w 1136356"/>
                <a:gd name="connsiteY128" fmla="*/ 1612132 h 1808998"/>
                <a:gd name="connsiteX129" fmla="*/ 368528 w 1136356"/>
                <a:gd name="connsiteY129" fmla="*/ 1668015 h 1808998"/>
                <a:gd name="connsiteX130" fmla="*/ 353750 w 1136356"/>
                <a:gd name="connsiteY130" fmla="*/ 1679906 h 1808998"/>
                <a:gd name="connsiteX131" fmla="*/ 345427 w 1136356"/>
                <a:gd name="connsiteY131" fmla="*/ 1685171 h 1808998"/>
                <a:gd name="connsiteX132" fmla="*/ 344578 w 1136356"/>
                <a:gd name="connsiteY132" fmla="*/ 1694513 h 1808998"/>
                <a:gd name="connsiteX133" fmla="*/ 361394 w 1136356"/>
                <a:gd name="connsiteY133" fmla="*/ 1786067 h 1808998"/>
                <a:gd name="connsiteX134" fmla="*/ 372435 w 1136356"/>
                <a:gd name="connsiteY134" fmla="*/ 1798297 h 1808998"/>
                <a:gd name="connsiteX135" fmla="*/ 419995 w 1136356"/>
                <a:gd name="connsiteY135" fmla="*/ 1808998 h 1808998"/>
                <a:gd name="connsiteX136" fmla="*/ 435453 w 1136356"/>
                <a:gd name="connsiteY136" fmla="*/ 1803223 h 1808998"/>
                <a:gd name="connsiteX137" fmla="*/ 456006 w 1136356"/>
                <a:gd name="connsiteY137" fmla="*/ 1753624 h 1808998"/>
                <a:gd name="connsiteX138" fmla="*/ 441568 w 1136356"/>
                <a:gd name="connsiteY138" fmla="*/ 1732562 h 1808998"/>
                <a:gd name="connsiteX139" fmla="*/ 432056 w 1136356"/>
                <a:gd name="connsiteY139" fmla="*/ 1729165 h 1808998"/>
                <a:gd name="connsiteX140" fmla="*/ 417108 w 1136356"/>
                <a:gd name="connsiteY140" fmla="*/ 1711499 h 1808998"/>
                <a:gd name="connsiteX141" fmla="*/ 410653 w 1136356"/>
                <a:gd name="connsiteY141" fmla="*/ 1615869 h 1808998"/>
                <a:gd name="connsiteX142" fmla="*/ 425771 w 1136356"/>
                <a:gd name="connsiteY142" fmla="*/ 1597694 h 1808998"/>
                <a:gd name="connsiteX143" fmla="*/ 475709 w 1136356"/>
                <a:gd name="connsiteY143" fmla="*/ 1599053 h 1808998"/>
                <a:gd name="connsiteX144" fmla="*/ 555713 w 1136356"/>
                <a:gd name="connsiteY144" fmla="*/ 1608395 h 1808998"/>
                <a:gd name="connsiteX145" fmla="*/ 662894 w 1136356"/>
                <a:gd name="connsiteY145" fmla="*/ 1618926 h 1808998"/>
                <a:gd name="connsiteX146" fmla="*/ 671726 w 1136356"/>
                <a:gd name="connsiteY146" fmla="*/ 1630477 h 1808998"/>
                <a:gd name="connsiteX147" fmla="*/ 680389 w 1136356"/>
                <a:gd name="connsiteY147" fmla="*/ 1677188 h 1808998"/>
                <a:gd name="connsiteX148" fmla="*/ 694488 w 1136356"/>
                <a:gd name="connsiteY148" fmla="*/ 1714896 h 1808998"/>
                <a:gd name="connsiteX149" fmla="*/ 733725 w 1136356"/>
                <a:gd name="connsiteY149" fmla="*/ 1752945 h 1808998"/>
                <a:gd name="connsiteX150" fmla="*/ 800140 w 1136356"/>
                <a:gd name="connsiteY150" fmla="*/ 1760758 h 1808998"/>
                <a:gd name="connsiteX151" fmla="*/ 808463 w 1136356"/>
                <a:gd name="connsiteY151" fmla="*/ 1759739 h 1808998"/>
                <a:gd name="connsiteX152" fmla="*/ 825449 w 1136356"/>
                <a:gd name="connsiteY152" fmla="*/ 1757022 h 1808998"/>
                <a:gd name="connsiteX153" fmla="*/ 875217 w 1136356"/>
                <a:gd name="connsiteY153" fmla="*/ 1766873 h 1808998"/>
                <a:gd name="connsiteX154" fmla="*/ 972207 w 1136356"/>
                <a:gd name="connsiteY154" fmla="*/ 1778594 h 1808998"/>
                <a:gd name="connsiteX155" fmla="*/ 1054589 w 1136356"/>
                <a:gd name="connsiteY155" fmla="*/ 1768572 h 1808998"/>
                <a:gd name="connsiteX156" fmla="*/ 1096204 w 1136356"/>
                <a:gd name="connsiteY156" fmla="*/ 1747339 h 1808998"/>
                <a:gd name="connsiteX157" fmla="*/ 1099771 w 1136356"/>
                <a:gd name="connsiteY157" fmla="*/ 1719483 h 1808998"/>
                <a:gd name="connsiteX158" fmla="*/ 1043038 w 1136356"/>
                <a:gd name="connsiteY158" fmla="*/ 1684662 h 1808998"/>
                <a:gd name="connsiteX159" fmla="*/ 1022145 w 1136356"/>
                <a:gd name="connsiteY159" fmla="*/ 1682623 h 1808998"/>
                <a:gd name="connsiteX160" fmla="*/ 1001253 w 1136356"/>
                <a:gd name="connsiteY160" fmla="*/ 1681434 h 1808998"/>
                <a:gd name="connsiteX161" fmla="*/ 995308 w 1136356"/>
                <a:gd name="connsiteY161" fmla="*/ 1680755 h 1808998"/>
                <a:gd name="connsiteX162" fmla="*/ 980870 w 1136356"/>
                <a:gd name="connsiteY162" fmla="*/ 1671243 h 1808998"/>
                <a:gd name="connsiteX163" fmla="*/ 948257 w 1136356"/>
                <a:gd name="connsiteY163" fmla="*/ 1655616 h 1808998"/>
                <a:gd name="connsiteX164" fmla="*/ 945539 w 1136356"/>
                <a:gd name="connsiteY164" fmla="*/ 1651879 h 1808998"/>
                <a:gd name="connsiteX165" fmla="*/ 950295 w 1136356"/>
                <a:gd name="connsiteY165" fmla="*/ 1649331 h 1808998"/>
                <a:gd name="connsiteX166" fmla="*/ 964733 w 1136356"/>
                <a:gd name="connsiteY166" fmla="*/ 1648991 h 1808998"/>
                <a:gd name="connsiteX167" fmla="*/ 1037773 w 1136356"/>
                <a:gd name="connsiteY167" fmla="*/ 1646783 h 1808998"/>
                <a:gd name="connsiteX168" fmla="*/ 1088560 w 1136356"/>
                <a:gd name="connsiteY168" fmla="*/ 1626740 h 1808998"/>
                <a:gd name="connsiteX169" fmla="*/ 1092467 w 1136356"/>
                <a:gd name="connsiteY169" fmla="*/ 1607206 h 1808998"/>
                <a:gd name="connsiteX170" fmla="*/ 1071235 w 1136356"/>
                <a:gd name="connsiteY170" fmla="*/ 1587842 h 1808998"/>
                <a:gd name="connsiteX171" fmla="*/ 1058326 w 1136356"/>
                <a:gd name="connsiteY171" fmla="*/ 1584105 h 1808998"/>
                <a:gd name="connsiteX172" fmla="*/ 1055947 w 1136356"/>
                <a:gd name="connsiteY172" fmla="*/ 1584615 h 1808998"/>
                <a:gd name="connsiteX173" fmla="*/ 1044737 w 1136356"/>
                <a:gd name="connsiteY173" fmla="*/ 1587332 h 1808998"/>
                <a:gd name="connsiteX174" fmla="*/ 1029959 w 1136356"/>
                <a:gd name="connsiteY174" fmla="*/ 1581387 h 1808998"/>
                <a:gd name="connsiteX175" fmla="*/ 1003461 w 1136356"/>
                <a:gd name="connsiteY175" fmla="*/ 1570347 h 1808998"/>
                <a:gd name="connsiteX176" fmla="*/ 994968 w 1136356"/>
                <a:gd name="connsiteY176" fmla="*/ 1561514 h 1808998"/>
                <a:gd name="connsiteX177" fmla="*/ 995987 w 1136356"/>
                <a:gd name="connsiteY177" fmla="*/ 1489324 h 1808998"/>
                <a:gd name="connsiteX178" fmla="*/ 1001253 w 1136356"/>
                <a:gd name="connsiteY178" fmla="*/ 1482360 h 1808998"/>
                <a:gd name="connsiteX179" fmla="*/ 1008047 w 1136356"/>
                <a:gd name="connsiteY179" fmla="*/ 1468941 h 1808998"/>
                <a:gd name="connsiteX180" fmla="*/ 1006519 w 1136356"/>
                <a:gd name="connsiteY180" fmla="*/ 1457220 h 1808998"/>
                <a:gd name="connsiteX181" fmla="*/ 1002442 w 1136356"/>
                <a:gd name="connsiteY181" fmla="*/ 1390296 h 1808998"/>
                <a:gd name="connsiteX182" fmla="*/ 1006519 w 1136356"/>
                <a:gd name="connsiteY182" fmla="*/ 1229439 h 1808998"/>
                <a:gd name="connsiteX183" fmla="*/ 1015691 w 1136356"/>
                <a:gd name="connsiteY183" fmla="*/ 1100856 h 1808998"/>
                <a:gd name="connsiteX184" fmla="*/ 999724 w 1136356"/>
                <a:gd name="connsiteY184" fmla="*/ 1050238 h 1808998"/>
                <a:gd name="connsiteX185" fmla="*/ 992760 w 1136356"/>
                <a:gd name="connsiteY185" fmla="*/ 1032403 h 1808998"/>
                <a:gd name="connsiteX186" fmla="*/ 983248 w 1136356"/>
                <a:gd name="connsiteY186" fmla="*/ 1004037 h 1808998"/>
                <a:gd name="connsiteX187" fmla="*/ 981719 w 1136356"/>
                <a:gd name="connsiteY187" fmla="*/ 990957 h 1808998"/>
                <a:gd name="connsiteX188" fmla="*/ 1133403 w 1136356"/>
                <a:gd name="connsiteY188" fmla="*/ 687759 h 1808998"/>
                <a:gd name="connsiteX189" fmla="*/ 1137819 w 1136356"/>
                <a:gd name="connsiteY189" fmla="*/ 680795 h 1808998"/>
                <a:gd name="connsiteX190" fmla="*/ 1137819 w 1136356"/>
                <a:gd name="connsiteY190" fmla="*/ 679096 h 1808998"/>
                <a:gd name="connsiteX191" fmla="*/ 1127628 w 1136356"/>
                <a:gd name="connsiteY191" fmla="*/ 671962 h 1808998"/>
                <a:gd name="connsiteX192" fmla="*/ 187798 w 1136356"/>
                <a:gd name="connsiteY192" fmla="*/ 1154022 h 1808998"/>
                <a:gd name="connsiteX193" fmla="*/ 143125 w 1136356"/>
                <a:gd name="connsiteY193" fmla="*/ 1155891 h 1808998"/>
                <a:gd name="connsiteX194" fmla="*/ 125630 w 1136356"/>
                <a:gd name="connsiteY194" fmla="*/ 1144000 h 1808998"/>
                <a:gd name="connsiteX195" fmla="*/ 103548 w 1136356"/>
                <a:gd name="connsiteY195" fmla="*/ 1086079 h 1808998"/>
                <a:gd name="connsiteX196" fmla="*/ 103548 w 1136356"/>
                <a:gd name="connsiteY196" fmla="*/ 1069942 h 1808998"/>
                <a:gd name="connsiteX197" fmla="*/ 107795 w 1136356"/>
                <a:gd name="connsiteY197" fmla="*/ 997242 h 1808998"/>
                <a:gd name="connsiteX198" fmla="*/ 120364 w 1136356"/>
                <a:gd name="connsiteY198" fmla="*/ 987051 h 1808998"/>
                <a:gd name="connsiteX199" fmla="*/ 128687 w 1136356"/>
                <a:gd name="connsiteY199" fmla="*/ 997072 h 1808998"/>
                <a:gd name="connsiteX200" fmla="*/ 152128 w 1136356"/>
                <a:gd name="connsiteY200" fmla="*/ 1027817 h 1808998"/>
                <a:gd name="connsiteX201" fmla="*/ 176078 w 1136356"/>
                <a:gd name="connsiteY201" fmla="*/ 1063317 h 1808998"/>
                <a:gd name="connsiteX202" fmla="*/ 176758 w 1136356"/>
                <a:gd name="connsiteY202" fmla="*/ 1066545 h 1808998"/>
                <a:gd name="connsiteX203" fmla="*/ 192215 w 1136356"/>
                <a:gd name="connsiteY203" fmla="*/ 1124636 h 1808998"/>
                <a:gd name="connsiteX204" fmla="*/ 187798 w 1136356"/>
                <a:gd name="connsiteY204" fmla="*/ 1154022 h 1808998"/>
                <a:gd name="connsiteX205" fmla="*/ 795724 w 1136356"/>
                <a:gd name="connsiteY205" fmla="*/ 1195638 h 1808998"/>
                <a:gd name="connsiteX206" fmla="*/ 783663 w 1136356"/>
                <a:gd name="connsiteY206" fmla="*/ 1278699 h 1808998"/>
                <a:gd name="connsiteX207" fmla="*/ 782305 w 1136356"/>
                <a:gd name="connsiteY207" fmla="*/ 1330506 h 1808998"/>
                <a:gd name="connsiteX208" fmla="*/ 772962 w 1136356"/>
                <a:gd name="connsiteY208" fmla="*/ 1370422 h 1808998"/>
                <a:gd name="connsiteX209" fmla="*/ 750201 w 1136356"/>
                <a:gd name="connsiteY209" fmla="*/ 1462486 h 1808998"/>
                <a:gd name="connsiteX210" fmla="*/ 721495 w 1136356"/>
                <a:gd name="connsiteY210" fmla="*/ 1605337 h 1808998"/>
                <a:gd name="connsiteX211" fmla="*/ 720306 w 1136356"/>
                <a:gd name="connsiteY211" fmla="*/ 1606526 h 1808998"/>
                <a:gd name="connsiteX212" fmla="*/ 715041 w 1136356"/>
                <a:gd name="connsiteY212" fmla="*/ 1586313 h 1808998"/>
                <a:gd name="connsiteX213" fmla="*/ 702981 w 1136356"/>
                <a:gd name="connsiteY213" fmla="*/ 1577820 h 1808998"/>
                <a:gd name="connsiteX214" fmla="*/ 615673 w 1136356"/>
                <a:gd name="connsiteY214" fmla="*/ 1561174 h 1808998"/>
                <a:gd name="connsiteX215" fmla="*/ 590024 w 1136356"/>
                <a:gd name="connsiteY215" fmla="*/ 1555739 h 1808998"/>
                <a:gd name="connsiteX216" fmla="*/ 585778 w 1136356"/>
                <a:gd name="connsiteY216" fmla="*/ 1550643 h 1808998"/>
                <a:gd name="connsiteX217" fmla="*/ 589515 w 1136356"/>
                <a:gd name="connsiteY217" fmla="*/ 1516671 h 1808998"/>
                <a:gd name="connsiteX218" fmla="*/ 585608 w 1136356"/>
                <a:gd name="connsiteY218" fmla="*/ 1479302 h 1808998"/>
                <a:gd name="connsiteX219" fmla="*/ 579493 w 1136356"/>
                <a:gd name="connsiteY219" fmla="*/ 1475395 h 1808998"/>
                <a:gd name="connsiteX220" fmla="*/ 569471 w 1136356"/>
                <a:gd name="connsiteY220" fmla="*/ 1463675 h 1808998"/>
                <a:gd name="connsiteX221" fmla="*/ 553335 w 1136356"/>
                <a:gd name="connsiteY221" fmla="*/ 1443292 h 1808998"/>
                <a:gd name="connsiteX222" fmla="*/ 541275 w 1136356"/>
                <a:gd name="connsiteY222" fmla="*/ 1444481 h 1808998"/>
                <a:gd name="connsiteX223" fmla="*/ 442077 w 1136356"/>
                <a:gd name="connsiteY223" fmla="*/ 1492381 h 1808998"/>
                <a:gd name="connsiteX224" fmla="*/ 424072 w 1136356"/>
                <a:gd name="connsiteY224" fmla="*/ 1481340 h 1808998"/>
                <a:gd name="connsiteX225" fmla="*/ 423053 w 1136356"/>
                <a:gd name="connsiteY225" fmla="*/ 1308933 h 1808998"/>
                <a:gd name="connsiteX226" fmla="*/ 423393 w 1136356"/>
                <a:gd name="connsiteY226" fmla="*/ 1264261 h 1808998"/>
                <a:gd name="connsiteX227" fmla="*/ 419486 w 1136356"/>
                <a:gd name="connsiteY227" fmla="*/ 1258485 h 1808998"/>
                <a:gd name="connsiteX228" fmla="*/ 409294 w 1136356"/>
                <a:gd name="connsiteY228" fmla="*/ 1254239 h 1808998"/>
                <a:gd name="connsiteX229" fmla="*/ 404708 w 1136356"/>
                <a:gd name="connsiteY229" fmla="*/ 1251012 h 1808998"/>
                <a:gd name="connsiteX230" fmla="*/ 408275 w 1136356"/>
                <a:gd name="connsiteY230" fmla="*/ 1246086 h 1808998"/>
                <a:gd name="connsiteX231" fmla="*/ 413371 w 1136356"/>
                <a:gd name="connsiteY231" fmla="*/ 1241669 h 1808998"/>
                <a:gd name="connsiteX232" fmla="*/ 440039 w 1136356"/>
                <a:gd name="connsiteY232" fmla="*/ 1229439 h 1808998"/>
                <a:gd name="connsiteX233" fmla="*/ 585268 w 1136356"/>
                <a:gd name="connsiteY233" fmla="*/ 1229100 h 1808998"/>
                <a:gd name="connsiteX234" fmla="*/ 658987 w 1136356"/>
                <a:gd name="connsiteY234" fmla="*/ 1213133 h 1808998"/>
                <a:gd name="connsiteX235" fmla="*/ 680559 w 1136356"/>
                <a:gd name="connsiteY235" fmla="*/ 1196996 h 1808998"/>
                <a:gd name="connsiteX236" fmla="*/ 690241 w 1136356"/>
                <a:gd name="connsiteY236" fmla="*/ 1192580 h 1808998"/>
                <a:gd name="connsiteX237" fmla="*/ 788589 w 1136356"/>
                <a:gd name="connsiteY237" fmla="*/ 1186805 h 1808998"/>
                <a:gd name="connsiteX238" fmla="*/ 795724 w 1136356"/>
                <a:gd name="connsiteY238" fmla="*/ 1195638 h 18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136356" h="1808998">
                  <a:moveTo>
                    <a:pt x="1127628" y="671962"/>
                  </a:moveTo>
                  <a:cubicBezTo>
                    <a:pt x="1090089" y="653957"/>
                    <a:pt x="1052720" y="635612"/>
                    <a:pt x="1015351" y="617607"/>
                  </a:cubicBezTo>
                  <a:cubicBezTo>
                    <a:pt x="1003121" y="611662"/>
                    <a:pt x="1001932" y="611832"/>
                    <a:pt x="995308" y="623383"/>
                  </a:cubicBezTo>
                  <a:cubicBezTo>
                    <a:pt x="981549" y="647503"/>
                    <a:pt x="967621" y="671453"/>
                    <a:pt x="953862" y="695573"/>
                  </a:cubicBezTo>
                  <a:cubicBezTo>
                    <a:pt x="918022" y="757911"/>
                    <a:pt x="882182" y="820079"/>
                    <a:pt x="846341" y="882418"/>
                  </a:cubicBezTo>
                  <a:cubicBezTo>
                    <a:pt x="841416" y="891080"/>
                    <a:pt x="840906" y="891080"/>
                    <a:pt x="833093" y="885305"/>
                  </a:cubicBezTo>
                  <a:cubicBezTo>
                    <a:pt x="814748" y="871547"/>
                    <a:pt x="796063" y="858128"/>
                    <a:pt x="778228" y="844029"/>
                  </a:cubicBezTo>
                  <a:cubicBezTo>
                    <a:pt x="762261" y="831460"/>
                    <a:pt x="744766" y="827043"/>
                    <a:pt x="725062" y="830441"/>
                  </a:cubicBezTo>
                  <a:cubicBezTo>
                    <a:pt x="721665" y="830950"/>
                    <a:pt x="718268" y="831630"/>
                    <a:pt x="715041" y="830271"/>
                  </a:cubicBezTo>
                  <a:cubicBezTo>
                    <a:pt x="709435" y="827893"/>
                    <a:pt x="704000" y="828912"/>
                    <a:pt x="698564" y="831120"/>
                  </a:cubicBezTo>
                  <a:cubicBezTo>
                    <a:pt x="692789" y="833328"/>
                    <a:pt x="687014" y="835536"/>
                    <a:pt x="680559" y="834687"/>
                  </a:cubicBezTo>
                  <a:cubicBezTo>
                    <a:pt x="658308" y="831969"/>
                    <a:pt x="636736" y="826194"/>
                    <a:pt x="614654" y="823137"/>
                  </a:cubicBezTo>
                  <a:cubicBezTo>
                    <a:pt x="611427" y="822627"/>
                    <a:pt x="608879" y="820929"/>
                    <a:pt x="606671" y="818551"/>
                  </a:cubicBezTo>
                  <a:cubicBezTo>
                    <a:pt x="600895" y="812096"/>
                    <a:pt x="593422" y="809208"/>
                    <a:pt x="584929" y="808189"/>
                  </a:cubicBezTo>
                  <a:cubicBezTo>
                    <a:pt x="573208" y="806830"/>
                    <a:pt x="563017" y="800715"/>
                    <a:pt x="552146" y="796639"/>
                  </a:cubicBezTo>
                  <a:cubicBezTo>
                    <a:pt x="549258" y="795620"/>
                    <a:pt x="546710" y="793411"/>
                    <a:pt x="545351" y="790524"/>
                  </a:cubicBezTo>
                  <a:cubicBezTo>
                    <a:pt x="535500" y="770990"/>
                    <a:pt x="516306" y="772349"/>
                    <a:pt x="499490" y="772689"/>
                  </a:cubicBezTo>
                  <a:cubicBezTo>
                    <a:pt x="489977" y="772858"/>
                    <a:pt x="482164" y="772519"/>
                    <a:pt x="475709" y="765555"/>
                  </a:cubicBezTo>
                  <a:cubicBezTo>
                    <a:pt x="468405" y="757571"/>
                    <a:pt x="459912" y="752815"/>
                    <a:pt x="449381" y="751796"/>
                  </a:cubicBezTo>
                  <a:cubicBezTo>
                    <a:pt x="443606" y="751286"/>
                    <a:pt x="439869" y="748399"/>
                    <a:pt x="440209" y="741944"/>
                  </a:cubicBezTo>
                  <a:cubicBezTo>
                    <a:pt x="440548" y="733961"/>
                    <a:pt x="435623" y="730394"/>
                    <a:pt x="428319" y="728865"/>
                  </a:cubicBezTo>
                  <a:cubicBezTo>
                    <a:pt x="424921" y="728186"/>
                    <a:pt x="421524" y="728016"/>
                    <a:pt x="418127" y="727846"/>
                  </a:cubicBezTo>
                  <a:cubicBezTo>
                    <a:pt x="407426" y="727336"/>
                    <a:pt x="402840" y="720542"/>
                    <a:pt x="406916" y="710520"/>
                  </a:cubicBezTo>
                  <a:cubicBezTo>
                    <a:pt x="409464" y="704405"/>
                    <a:pt x="411333" y="698290"/>
                    <a:pt x="413541" y="692175"/>
                  </a:cubicBezTo>
                  <a:cubicBezTo>
                    <a:pt x="417278" y="682663"/>
                    <a:pt x="417108" y="672132"/>
                    <a:pt x="421354" y="662620"/>
                  </a:cubicBezTo>
                  <a:cubicBezTo>
                    <a:pt x="428319" y="646993"/>
                    <a:pt x="427469" y="632045"/>
                    <a:pt x="419656" y="616928"/>
                  </a:cubicBezTo>
                  <a:cubicBezTo>
                    <a:pt x="413031" y="604189"/>
                    <a:pt x="406747" y="591109"/>
                    <a:pt x="403349" y="577011"/>
                  </a:cubicBezTo>
                  <a:cubicBezTo>
                    <a:pt x="399782" y="562403"/>
                    <a:pt x="394177" y="548475"/>
                    <a:pt x="389081" y="534376"/>
                  </a:cubicBezTo>
                  <a:cubicBezTo>
                    <a:pt x="381098" y="512295"/>
                    <a:pt x="370567" y="491062"/>
                    <a:pt x="367849" y="467452"/>
                  </a:cubicBezTo>
                  <a:cubicBezTo>
                    <a:pt x="366490" y="455392"/>
                    <a:pt x="364791" y="443162"/>
                    <a:pt x="373794" y="432631"/>
                  </a:cubicBezTo>
                  <a:cubicBezTo>
                    <a:pt x="375323" y="430932"/>
                    <a:pt x="375832" y="428554"/>
                    <a:pt x="376681" y="426516"/>
                  </a:cubicBezTo>
                  <a:cubicBezTo>
                    <a:pt x="379739" y="418872"/>
                    <a:pt x="379060" y="412588"/>
                    <a:pt x="372265" y="406812"/>
                  </a:cubicBezTo>
                  <a:cubicBezTo>
                    <a:pt x="364452" y="400188"/>
                    <a:pt x="357487" y="392884"/>
                    <a:pt x="350693" y="385240"/>
                  </a:cubicBezTo>
                  <a:cubicBezTo>
                    <a:pt x="345258" y="379125"/>
                    <a:pt x="345597" y="375558"/>
                    <a:pt x="351542" y="370123"/>
                  </a:cubicBezTo>
                  <a:cubicBezTo>
                    <a:pt x="357657" y="364517"/>
                    <a:pt x="362753" y="363838"/>
                    <a:pt x="370736" y="368764"/>
                  </a:cubicBezTo>
                  <a:cubicBezTo>
                    <a:pt x="380249" y="374539"/>
                    <a:pt x="389931" y="379635"/>
                    <a:pt x="400292" y="383542"/>
                  </a:cubicBezTo>
                  <a:cubicBezTo>
                    <a:pt x="414900" y="388977"/>
                    <a:pt x="424752" y="384901"/>
                    <a:pt x="430697" y="370972"/>
                  </a:cubicBezTo>
                  <a:cubicBezTo>
                    <a:pt x="433584" y="364178"/>
                    <a:pt x="438001" y="360101"/>
                    <a:pt x="444795" y="357383"/>
                  </a:cubicBezTo>
                  <a:cubicBezTo>
                    <a:pt x="454647" y="353646"/>
                    <a:pt x="459403" y="342945"/>
                    <a:pt x="468915" y="338529"/>
                  </a:cubicBezTo>
                  <a:cubicBezTo>
                    <a:pt x="469934" y="338019"/>
                    <a:pt x="470104" y="335981"/>
                    <a:pt x="470444" y="334622"/>
                  </a:cubicBezTo>
                  <a:cubicBezTo>
                    <a:pt x="474011" y="323921"/>
                    <a:pt x="475200" y="322902"/>
                    <a:pt x="485901" y="322732"/>
                  </a:cubicBezTo>
                  <a:cubicBezTo>
                    <a:pt x="500509" y="322392"/>
                    <a:pt x="505435" y="317466"/>
                    <a:pt x="506114" y="302689"/>
                  </a:cubicBezTo>
                  <a:cubicBezTo>
                    <a:pt x="506624" y="289949"/>
                    <a:pt x="505265" y="277210"/>
                    <a:pt x="503566" y="264640"/>
                  </a:cubicBezTo>
                  <a:cubicBezTo>
                    <a:pt x="501868" y="252580"/>
                    <a:pt x="503906" y="241539"/>
                    <a:pt x="510700" y="231518"/>
                  </a:cubicBezTo>
                  <a:cubicBezTo>
                    <a:pt x="512908" y="228121"/>
                    <a:pt x="514267" y="224554"/>
                    <a:pt x="514607" y="220477"/>
                  </a:cubicBezTo>
                  <a:cubicBezTo>
                    <a:pt x="515626" y="209776"/>
                    <a:pt x="516475" y="199075"/>
                    <a:pt x="518344" y="188543"/>
                  </a:cubicBezTo>
                  <a:cubicBezTo>
                    <a:pt x="521231" y="172237"/>
                    <a:pt x="522081" y="155251"/>
                    <a:pt x="532782" y="141153"/>
                  </a:cubicBezTo>
                  <a:cubicBezTo>
                    <a:pt x="534820" y="138435"/>
                    <a:pt x="535500" y="134698"/>
                    <a:pt x="534480" y="131301"/>
                  </a:cubicBezTo>
                  <a:cubicBezTo>
                    <a:pt x="531933" y="123487"/>
                    <a:pt x="531593" y="114655"/>
                    <a:pt x="527686" y="107860"/>
                  </a:cubicBezTo>
                  <a:cubicBezTo>
                    <a:pt x="518853" y="92233"/>
                    <a:pt x="514607" y="73379"/>
                    <a:pt x="498980" y="61829"/>
                  </a:cubicBezTo>
                  <a:cubicBezTo>
                    <a:pt x="498131" y="61149"/>
                    <a:pt x="497451" y="60130"/>
                    <a:pt x="496772" y="59281"/>
                  </a:cubicBezTo>
                  <a:cubicBezTo>
                    <a:pt x="490147" y="50108"/>
                    <a:pt x="481145" y="43484"/>
                    <a:pt x="471293" y="38728"/>
                  </a:cubicBezTo>
                  <a:cubicBezTo>
                    <a:pt x="461101" y="33802"/>
                    <a:pt x="452439" y="27008"/>
                    <a:pt x="445644" y="18345"/>
                  </a:cubicBezTo>
                  <a:cubicBezTo>
                    <a:pt x="439699" y="10871"/>
                    <a:pt x="432056" y="7983"/>
                    <a:pt x="423223" y="5945"/>
                  </a:cubicBezTo>
                  <a:cubicBezTo>
                    <a:pt x="409634" y="3397"/>
                    <a:pt x="395706" y="1868"/>
                    <a:pt x="381777" y="0"/>
                  </a:cubicBezTo>
                  <a:cubicBezTo>
                    <a:pt x="378890" y="0"/>
                    <a:pt x="376172" y="0"/>
                    <a:pt x="373284" y="0"/>
                  </a:cubicBezTo>
                  <a:cubicBezTo>
                    <a:pt x="363772" y="3227"/>
                    <a:pt x="354430" y="6964"/>
                    <a:pt x="344918" y="9852"/>
                  </a:cubicBezTo>
                  <a:cubicBezTo>
                    <a:pt x="327932" y="14778"/>
                    <a:pt x="313154" y="23780"/>
                    <a:pt x="300075" y="35161"/>
                  </a:cubicBezTo>
                  <a:cubicBezTo>
                    <a:pt x="288695" y="45013"/>
                    <a:pt x="280202" y="57412"/>
                    <a:pt x="273407" y="71001"/>
                  </a:cubicBezTo>
                  <a:cubicBezTo>
                    <a:pt x="263216" y="91214"/>
                    <a:pt x="253194" y="111088"/>
                    <a:pt x="251156" y="134358"/>
                  </a:cubicBezTo>
                  <a:cubicBezTo>
                    <a:pt x="249797" y="150835"/>
                    <a:pt x="246909" y="167311"/>
                    <a:pt x="243172" y="183618"/>
                  </a:cubicBezTo>
                  <a:cubicBezTo>
                    <a:pt x="239435" y="200603"/>
                    <a:pt x="234510" y="217929"/>
                    <a:pt x="237907" y="235594"/>
                  </a:cubicBezTo>
                  <a:cubicBezTo>
                    <a:pt x="240794" y="250202"/>
                    <a:pt x="234510" y="261583"/>
                    <a:pt x="227375" y="272794"/>
                  </a:cubicBezTo>
                  <a:cubicBezTo>
                    <a:pt x="224488" y="277380"/>
                    <a:pt x="221091" y="279758"/>
                    <a:pt x="214636" y="276530"/>
                  </a:cubicBezTo>
                  <a:cubicBezTo>
                    <a:pt x="205124" y="271605"/>
                    <a:pt x="196801" y="275681"/>
                    <a:pt x="194423" y="286382"/>
                  </a:cubicBezTo>
                  <a:cubicBezTo>
                    <a:pt x="190007" y="305237"/>
                    <a:pt x="181514" y="321713"/>
                    <a:pt x="167925" y="335641"/>
                  </a:cubicBezTo>
                  <a:cubicBezTo>
                    <a:pt x="162659" y="341077"/>
                    <a:pt x="157903" y="347192"/>
                    <a:pt x="153317" y="353307"/>
                  </a:cubicBezTo>
                  <a:cubicBezTo>
                    <a:pt x="140747" y="370123"/>
                    <a:pt x="126309" y="385240"/>
                    <a:pt x="115948" y="403585"/>
                  </a:cubicBezTo>
                  <a:cubicBezTo>
                    <a:pt x="99811" y="431612"/>
                    <a:pt x="81976" y="458449"/>
                    <a:pt x="59045" y="481550"/>
                  </a:cubicBezTo>
                  <a:cubicBezTo>
                    <a:pt x="55138" y="485627"/>
                    <a:pt x="51062" y="489703"/>
                    <a:pt x="49193" y="495139"/>
                  </a:cubicBezTo>
                  <a:cubicBezTo>
                    <a:pt x="39681" y="521807"/>
                    <a:pt x="33057" y="549494"/>
                    <a:pt x="29320" y="577181"/>
                  </a:cubicBezTo>
                  <a:cubicBezTo>
                    <a:pt x="25753" y="604698"/>
                    <a:pt x="23035" y="632895"/>
                    <a:pt x="29320" y="660752"/>
                  </a:cubicBezTo>
                  <a:cubicBezTo>
                    <a:pt x="30169" y="664658"/>
                    <a:pt x="29320" y="667546"/>
                    <a:pt x="25753" y="670264"/>
                  </a:cubicBezTo>
                  <a:cubicBezTo>
                    <a:pt x="3841" y="686230"/>
                    <a:pt x="-2104" y="709331"/>
                    <a:pt x="614" y="734131"/>
                  </a:cubicBezTo>
                  <a:cubicBezTo>
                    <a:pt x="3501" y="762497"/>
                    <a:pt x="10126" y="790354"/>
                    <a:pt x="17600" y="818041"/>
                  </a:cubicBezTo>
                  <a:cubicBezTo>
                    <a:pt x="23375" y="838934"/>
                    <a:pt x="30509" y="859656"/>
                    <a:pt x="34416" y="881059"/>
                  </a:cubicBezTo>
                  <a:cubicBezTo>
                    <a:pt x="38492" y="903480"/>
                    <a:pt x="44098" y="925052"/>
                    <a:pt x="53949" y="945435"/>
                  </a:cubicBezTo>
                  <a:cubicBezTo>
                    <a:pt x="59725" y="957325"/>
                    <a:pt x="61763" y="969555"/>
                    <a:pt x="61763" y="982295"/>
                  </a:cubicBezTo>
                  <a:cubicBezTo>
                    <a:pt x="61763" y="992996"/>
                    <a:pt x="60574" y="1003697"/>
                    <a:pt x="59894" y="1014398"/>
                  </a:cubicBezTo>
                  <a:cubicBezTo>
                    <a:pt x="57856" y="1042934"/>
                    <a:pt x="53440" y="1071131"/>
                    <a:pt x="54289" y="1099837"/>
                  </a:cubicBezTo>
                  <a:cubicBezTo>
                    <a:pt x="55138" y="1126335"/>
                    <a:pt x="63801" y="1149436"/>
                    <a:pt x="79768" y="1170498"/>
                  </a:cubicBezTo>
                  <a:cubicBezTo>
                    <a:pt x="85204" y="1177632"/>
                    <a:pt x="92847" y="1181709"/>
                    <a:pt x="97943" y="1188673"/>
                  </a:cubicBezTo>
                  <a:cubicBezTo>
                    <a:pt x="102189" y="1194449"/>
                    <a:pt x="108814" y="1197676"/>
                    <a:pt x="115269" y="1200903"/>
                  </a:cubicBezTo>
                  <a:cubicBezTo>
                    <a:pt x="123252" y="1205150"/>
                    <a:pt x="131575" y="1208377"/>
                    <a:pt x="140408" y="1210755"/>
                  </a:cubicBezTo>
                  <a:cubicBezTo>
                    <a:pt x="158922" y="1215851"/>
                    <a:pt x="177267" y="1221966"/>
                    <a:pt x="196801" y="1222985"/>
                  </a:cubicBezTo>
                  <a:cubicBezTo>
                    <a:pt x="211239" y="1223834"/>
                    <a:pt x="225677" y="1224514"/>
                    <a:pt x="239945" y="1225872"/>
                  </a:cubicBezTo>
                  <a:cubicBezTo>
                    <a:pt x="255402" y="1227401"/>
                    <a:pt x="255232" y="1227741"/>
                    <a:pt x="259649" y="1242349"/>
                  </a:cubicBezTo>
                  <a:cubicBezTo>
                    <a:pt x="261517" y="1248294"/>
                    <a:pt x="262536" y="1255428"/>
                    <a:pt x="270690" y="1256787"/>
                  </a:cubicBezTo>
                  <a:cubicBezTo>
                    <a:pt x="282410" y="1258655"/>
                    <a:pt x="293790" y="1257126"/>
                    <a:pt x="304661" y="1252031"/>
                  </a:cubicBezTo>
                  <a:cubicBezTo>
                    <a:pt x="310946" y="1249143"/>
                    <a:pt x="313834" y="1244387"/>
                    <a:pt x="314004" y="1237253"/>
                  </a:cubicBezTo>
                  <a:cubicBezTo>
                    <a:pt x="314004" y="1223834"/>
                    <a:pt x="314683" y="1223494"/>
                    <a:pt x="327762" y="1223494"/>
                  </a:cubicBezTo>
                  <a:cubicBezTo>
                    <a:pt x="331159" y="1223494"/>
                    <a:pt x="334556" y="1223834"/>
                    <a:pt x="337954" y="1224174"/>
                  </a:cubicBezTo>
                  <a:cubicBezTo>
                    <a:pt x="341351" y="1224514"/>
                    <a:pt x="344578" y="1226212"/>
                    <a:pt x="344578" y="1229779"/>
                  </a:cubicBezTo>
                  <a:cubicBezTo>
                    <a:pt x="344408" y="1240141"/>
                    <a:pt x="351203" y="1241160"/>
                    <a:pt x="359016" y="1241500"/>
                  </a:cubicBezTo>
                  <a:cubicBezTo>
                    <a:pt x="365980" y="1241839"/>
                    <a:pt x="367509" y="1245576"/>
                    <a:pt x="365811" y="1251861"/>
                  </a:cubicBezTo>
                  <a:cubicBezTo>
                    <a:pt x="364112" y="1258485"/>
                    <a:pt x="358846" y="1260184"/>
                    <a:pt x="353241" y="1261543"/>
                  </a:cubicBezTo>
                  <a:cubicBezTo>
                    <a:pt x="350693" y="1262222"/>
                    <a:pt x="346447" y="1261883"/>
                    <a:pt x="347636" y="1266639"/>
                  </a:cubicBezTo>
                  <a:cubicBezTo>
                    <a:pt x="350014" y="1277340"/>
                    <a:pt x="348655" y="1288041"/>
                    <a:pt x="348315" y="1298742"/>
                  </a:cubicBezTo>
                  <a:cubicBezTo>
                    <a:pt x="348145" y="1304347"/>
                    <a:pt x="346447" y="1310462"/>
                    <a:pt x="348994" y="1315558"/>
                  </a:cubicBezTo>
                  <a:cubicBezTo>
                    <a:pt x="352222" y="1322013"/>
                    <a:pt x="350014" y="1328807"/>
                    <a:pt x="349504" y="1334582"/>
                  </a:cubicBezTo>
                  <a:cubicBezTo>
                    <a:pt x="348485" y="1345623"/>
                    <a:pt x="347975" y="1356324"/>
                    <a:pt x="348994" y="1367365"/>
                  </a:cubicBezTo>
                  <a:cubicBezTo>
                    <a:pt x="349504" y="1372801"/>
                    <a:pt x="349504" y="1378236"/>
                    <a:pt x="349164" y="1383502"/>
                  </a:cubicBezTo>
                  <a:cubicBezTo>
                    <a:pt x="348825" y="1392504"/>
                    <a:pt x="346616" y="1401846"/>
                    <a:pt x="347975" y="1410679"/>
                  </a:cubicBezTo>
                  <a:cubicBezTo>
                    <a:pt x="349844" y="1421720"/>
                    <a:pt x="349674" y="1433100"/>
                    <a:pt x="349164" y="1443802"/>
                  </a:cubicBezTo>
                  <a:cubicBezTo>
                    <a:pt x="348145" y="1461637"/>
                    <a:pt x="348485" y="1479472"/>
                    <a:pt x="346616" y="1497137"/>
                  </a:cubicBezTo>
                  <a:cubicBezTo>
                    <a:pt x="345767" y="1505291"/>
                    <a:pt x="343559" y="1506989"/>
                    <a:pt x="336255" y="1503932"/>
                  </a:cubicBezTo>
                  <a:cubicBezTo>
                    <a:pt x="321647" y="1497987"/>
                    <a:pt x="306700" y="1493061"/>
                    <a:pt x="292431" y="1486096"/>
                  </a:cubicBezTo>
                  <a:cubicBezTo>
                    <a:pt x="267802" y="1474206"/>
                    <a:pt x="242323" y="1463845"/>
                    <a:pt x="216335" y="1454842"/>
                  </a:cubicBezTo>
                  <a:cubicBezTo>
                    <a:pt x="203425" y="1450426"/>
                    <a:pt x="194593" y="1454333"/>
                    <a:pt x="193743" y="1467922"/>
                  </a:cubicBezTo>
                  <a:cubicBezTo>
                    <a:pt x="192384" y="1489833"/>
                    <a:pt x="184911" y="1513104"/>
                    <a:pt x="201387" y="1533147"/>
                  </a:cubicBezTo>
                  <a:cubicBezTo>
                    <a:pt x="202406" y="1534336"/>
                    <a:pt x="202916" y="1536205"/>
                    <a:pt x="203086" y="1537903"/>
                  </a:cubicBezTo>
                  <a:cubicBezTo>
                    <a:pt x="203255" y="1541301"/>
                    <a:pt x="204614" y="1543509"/>
                    <a:pt x="208012" y="1545037"/>
                  </a:cubicBezTo>
                  <a:cubicBezTo>
                    <a:pt x="212598" y="1547076"/>
                    <a:pt x="212937" y="1551662"/>
                    <a:pt x="212598" y="1556078"/>
                  </a:cubicBezTo>
                  <a:cubicBezTo>
                    <a:pt x="212258" y="1560665"/>
                    <a:pt x="208181" y="1560834"/>
                    <a:pt x="205124" y="1561854"/>
                  </a:cubicBezTo>
                  <a:cubicBezTo>
                    <a:pt x="183212" y="1568478"/>
                    <a:pt x="160791" y="1572894"/>
                    <a:pt x="138369" y="1577650"/>
                  </a:cubicBezTo>
                  <a:cubicBezTo>
                    <a:pt x="116797" y="1582237"/>
                    <a:pt x="95225" y="1586653"/>
                    <a:pt x="73653" y="1591579"/>
                  </a:cubicBezTo>
                  <a:cubicBezTo>
                    <a:pt x="64651" y="1593617"/>
                    <a:pt x="55818" y="1597524"/>
                    <a:pt x="54119" y="1608055"/>
                  </a:cubicBezTo>
                  <a:cubicBezTo>
                    <a:pt x="49873" y="1634893"/>
                    <a:pt x="44098" y="1662070"/>
                    <a:pt x="66009" y="1685001"/>
                  </a:cubicBezTo>
                  <a:cubicBezTo>
                    <a:pt x="66009" y="1695363"/>
                    <a:pt x="74502" y="1696722"/>
                    <a:pt x="81467" y="1699949"/>
                  </a:cubicBezTo>
                  <a:cubicBezTo>
                    <a:pt x="91658" y="1704535"/>
                    <a:pt x="107625" y="1703006"/>
                    <a:pt x="115608" y="1695193"/>
                  </a:cubicBezTo>
                  <a:cubicBezTo>
                    <a:pt x="127838" y="1683303"/>
                    <a:pt x="134802" y="1668695"/>
                    <a:pt x="134123" y="1651199"/>
                  </a:cubicBezTo>
                  <a:cubicBezTo>
                    <a:pt x="133953" y="1647463"/>
                    <a:pt x="133274" y="1644065"/>
                    <a:pt x="131235" y="1640668"/>
                  </a:cubicBezTo>
                  <a:cubicBezTo>
                    <a:pt x="125290" y="1631156"/>
                    <a:pt x="126819" y="1627759"/>
                    <a:pt x="137860" y="1626400"/>
                  </a:cubicBezTo>
                  <a:cubicBezTo>
                    <a:pt x="171832" y="1621984"/>
                    <a:pt x="205634" y="1616548"/>
                    <a:pt x="239775" y="1615529"/>
                  </a:cubicBezTo>
                  <a:cubicBezTo>
                    <a:pt x="241813" y="1615529"/>
                    <a:pt x="244531" y="1615699"/>
                    <a:pt x="245550" y="1614680"/>
                  </a:cubicBezTo>
                  <a:cubicBezTo>
                    <a:pt x="250986" y="1608055"/>
                    <a:pt x="258969" y="1609754"/>
                    <a:pt x="265933" y="1608395"/>
                  </a:cubicBezTo>
                  <a:cubicBezTo>
                    <a:pt x="282580" y="1605337"/>
                    <a:pt x="299396" y="1602790"/>
                    <a:pt x="316042" y="1599902"/>
                  </a:cubicBezTo>
                  <a:cubicBezTo>
                    <a:pt x="327083" y="1598033"/>
                    <a:pt x="338124" y="1597694"/>
                    <a:pt x="348994" y="1599053"/>
                  </a:cubicBezTo>
                  <a:cubicBezTo>
                    <a:pt x="356468" y="1600072"/>
                    <a:pt x="363432" y="1602790"/>
                    <a:pt x="364112" y="1612132"/>
                  </a:cubicBezTo>
                  <a:cubicBezTo>
                    <a:pt x="365471" y="1630816"/>
                    <a:pt x="368698" y="1649161"/>
                    <a:pt x="368528" y="1668015"/>
                  </a:cubicBezTo>
                  <a:cubicBezTo>
                    <a:pt x="368358" y="1680585"/>
                    <a:pt x="366150" y="1682453"/>
                    <a:pt x="353750" y="1679906"/>
                  </a:cubicBezTo>
                  <a:cubicBezTo>
                    <a:pt x="348655" y="1678886"/>
                    <a:pt x="346107" y="1680075"/>
                    <a:pt x="345427" y="1685171"/>
                  </a:cubicBezTo>
                  <a:cubicBezTo>
                    <a:pt x="345088" y="1688229"/>
                    <a:pt x="344578" y="1691286"/>
                    <a:pt x="344578" y="1694513"/>
                  </a:cubicBezTo>
                  <a:cubicBezTo>
                    <a:pt x="344748" y="1726107"/>
                    <a:pt x="348825" y="1756852"/>
                    <a:pt x="361394" y="1786067"/>
                  </a:cubicBezTo>
                  <a:cubicBezTo>
                    <a:pt x="363772" y="1791503"/>
                    <a:pt x="367000" y="1796259"/>
                    <a:pt x="372435" y="1798297"/>
                  </a:cubicBezTo>
                  <a:cubicBezTo>
                    <a:pt x="387722" y="1804072"/>
                    <a:pt x="403349" y="1808829"/>
                    <a:pt x="419995" y="1808998"/>
                  </a:cubicBezTo>
                  <a:cubicBezTo>
                    <a:pt x="425771" y="1809168"/>
                    <a:pt x="431376" y="1807639"/>
                    <a:pt x="435453" y="1803223"/>
                  </a:cubicBezTo>
                  <a:cubicBezTo>
                    <a:pt x="448532" y="1789295"/>
                    <a:pt x="456006" y="1772988"/>
                    <a:pt x="456006" y="1753624"/>
                  </a:cubicBezTo>
                  <a:cubicBezTo>
                    <a:pt x="456006" y="1743263"/>
                    <a:pt x="450570" y="1736639"/>
                    <a:pt x="441568" y="1732562"/>
                  </a:cubicBezTo>
                  <a:cubicBezTo>
                    <a:pt x="438510" y="1731203"/>
                    <a:pt x="435283" y="1729844"/>
                    <a:pt x="432056" y="1729165"/>
                  </a:cubicBezTo>
                  <a:cubicBezTo>
                    <a:pt x="422374" y="1727126"/>
                    <a:pt x="418297" y="1721181"/>
                    <a:pt x="417108" y="1711499"/>
                  </a:cubicBezTo>
                  <a:cubicBezTo>
                    <a:pt x="413371" y="1679736"/>
                    <a:pt x="412692" y="1647632"/>
                    <a:pt x="410653" y="1615869"/>
                  </a:cubicBezTo>
                  <a:cubicBezTo>
                    <a:pt x="409804" y="1603299"/>
                    <a:pt x="413201" y="1599562"/>
                    <a:pt x="425771" y="1597694"/>
                  </a:cubicBezTo>
                  <a:cubicBezTo>
                    <a:pt x="442417" y="1595316"/>
                    <a:pt x="459063" y="1597524"/>
                    <a:pt x="475709" y="1599053"/>
                  </a:cubicBezTo>
                  <a:cubicBezTo>
                    <a:pt x="502377" y="1601770"/>
                    <a:pt x="529045" y="1605847"/>
                    <a:pt x="555713" y="1608395"/>
                  </a:cubicBezTo>
                  <a:cubicBezTo>
                    <a:pt x="591553" y="1611792"/>
                    <a:pt x="627223" y="1614850"/>
                    <a:pt x="662894" y="1618926"/>
                  </a:cubicBezTo>
                  <a:cubicBezTo>
                    <a:pt x="670537" y="1619775"/>
                    <a:pt x="674105" y="1623173"/>
                    <a:pt x="671726" y="1630477"/>
                  </a:cubicBezTo>
                  <a:cubicBezTo>
                    <a:pt x="665951" y="1647802"/>
                    <a:pt x="672916" y="1663259"/>
                    <a:pt x="680389" y="1677188"/>
                  </a:cubicBezTo>
                  <a:cubicBezTo>
                    <a:pt x="686844" y="1689418"/>
                    <a:pt x="691770" y="1701478"/>
                    <a:pt x="694488" y="1714896"/>
                  </a:cubicBezTo>
                  <a:cubicBezTo>
                    <a:pt x="698904" y="1736299"/>
                    <a:pt x="712493" y="1748019"/>
                    <a:pt x="733725" y="1752945"/>
                  </a:cubicBezTo>
                  <a:cubicBezTo>
                    <a:pt x="755637" y="1758041"/>
                    <a:pt x="777888" y="1758890"/>
                    <a:pt x="800140" y="1760758"/>
                  </a:cubicBezTo>
                  <a:cubicBezTo>
                    <a:pt x="802858" y="1760928"/>
                    <a:pt x="805915" y="1761438"/>
                    <a:pt x="808463" y="1759739"/>
                  </a:cubicBezTo>
                  <a:cubicBezTo>
                    <a:pt x="813729" y="1755832"/>
                    <a:pt x="819504" y="1756512"/>
                    <a:pt x="825449" y="1757022"/>
                  </a:cubicBezTo>
                  <a:cubicBezTo>
                    <a:pt x="842605" y="1758041"/>
                    <a:pt x="858911" y="1762117"/>
                    <a:pt x="875217" y="1766873"/>
                  </a:cubicBezTo>
                  <a:cubicBezTo>
                    <a:pt x="906981" y="1776386"/>
                    <a:pt x="939084" y="1781651"/>
                    <a:pt x="972207" y="1778594"/>
                  </a:cubicBezTo>
                  <a:cubicBezTo>
                    <a:pt x="999724" y="1776046"/>
                    <a:pt x="1027411" y="1773498"/>
                    <a:pt x="1054589" y="1768572"/>
                  </a:cubicBezTo>
                  <a:cubicBezTo>
                    <a:pt x="1070725" y="1765684"/>
                    <a:pt x="1085673" y="1761608"/>
                    <a:pt x="1096204" y="1747339"/>
                  </a:cubicBezTo>
                  <a:cubicBezTo>
                    <a:pt x="1101979" y="1739526"/>
                    <a:pt x="1104527" y="1727806"/>
                    <a:pt x="1099771" y="1719483"/>
                  </a:cubicBezTo>
                  <a:cubicBezTo>
                    <a:pt x="1087371" y="1697401"/>
                    <a:pt x="1068857" y="1685171"/>
                    <a:pt x="1043038" y="1684662"/>
                  </a:cubicBezTo>
                  <a:cubicBezTo>
                    <a:pt x="1036074" y="1684492"/>
                    <a:pt x="1028430" y="1685851"/>
                    <a:pt x="1022145" y="1682623"/>
                  </a:cubicBezTo>
                  <a:cubicBezTo>
                    <a:pt x="1015011" y="1678886"/>
                    <a:pt x="1008387" y="1677867"/>
                    <a:pt x="1001253" y="1681434"/>
                  </a:cubicBezTo>
                  <a:cubicBezTo>
                    <a:pt x="999215" y="1682453"/>
                    <a:pt x="995987" y="1683473"/>
                    <a:pt x="995308" y="1680755"/>
                  </a:cubicBezTo>
                  <a:cubicBezTo>
                    <a:pt x="993609" y="1672432"/>
                    <a:pt x="986305" y="1673111"/>
                    <a:pt x="980870" y="1671243"/>
                  </a:cubicBezTo>
                  <a:cubicBezTo>
                    <a:pt x="969319" y="1667336"/>
                    <a:pt x="957769" y="1663939"/>
                    <a:pt x="948257" y="1655616"/>
                  </a:cubicBezTo>
                  <a:cubicBezTo>
                    <a:pt x="947068" y="1654597"/>
                    <a:pt x="945029" y="1653917"/>
                    <a:pt x="945539" y="1651879"/>
                  </a:cubicBezTo>
                  <a:cubicBezTo>
                    <a:pt x="946049" y="1649501"/>
                    <a:pt x="948427" y="1649331"/>
                    <a:pt x="950295" y="1649331"/>
                  </a:cubicBezTo>
                  <a:cubicBezTo>
                    <a:pt x="955051" y="1649161"/>
                    <a:pt x="959977" y="1648991"/>
                    <a:pt x="964733" y="1648991"/>
                  </a:cubicBezTo>
                  <a:cubicBezTo>
                    <a:pt x="989023" y="1648991"/>
                    <a:pt x="1013483" y="1649840"/>
                    <a:pt x="1037773" y="1646783"/>
                  </a:cubicBezTo>
                  <a:cubicBezTo>
                    <a:pt x="1055947" y="1644575"/>
                    <a:pt x="1075821" y="1645084"/>
                    <a:pt x="1088560" y="1626740"/>
                  </a:cubicBezTo>
                  <a:cubicBezTo>
                    <a:pt x="1093147" y="1619945"/>
                    <a:pt x="1097053" y="1614510"/>
                    <a:pt x="1092467" y="1607206"/>
                  </a:cubicBezTo>
                  <a:cubicBezTo>
                    <a:pt x="1087202" y="1598883"/>
                    <a:pt x="1084144" y="1588182"/>
                    <a:pt x="1071235" y="1587842"/>
                  </a:cubicBezTo>
                  <a:cubicBezTo>
                    <a:pt x="1066819" y="1587842"/>
                    <a:pt x="1061383" y="1589880"/>
                    <a:pt x="1058326" y="1584105"/>
                  </a:cubicBezTo>
                  <a:cubicBezTo>
                    <a:pt x="1057646" y="1582916"/>
                    <a:pt x="1056627" y="1583426"/>
                    <a:pt x="1055947" y="1584615"/>
                  </a:cubicBezTo>
                  <a:cubicBezTo>
                    <a:pt x="1053230" y="1589880"/>
                    <a:pt x="1048474" y="1588012"/>
                    <a:pt x="1044737" y="1587332"/>
                  </a:cubicBezTo>
                  <a:cubicBezTo>
                    <a:pt x="1039471" y="1586483"/>
                    <a:pt x="1034715" y="1583595"/>
                    <a:pt x="1029959" y="1581387"/>
                  </a:cubicBezTo>
                  <a:cubicBezTo>
                    <a:pt x="1021296" y="1577650"/>
                    <a:pt x="1014332" y="1569667"/>
                    <a:pt x="1003461" y="1570347"/>
                  </a:cubicBezTo>
                  <a:cubicBezTo>
                    <a:pt x="998195" y="1570686"/>
                    <a:pt x="994968" y="1566610"/>
                    <a:pt x="994968" y="1561514"/>
                  </a:cubicBezTo>
                  <a:cubicBezTo>
                    <a:pt x="994459" y="1537394"/>
                    <a:pt x="994119" y="1513444"/>
                    <a:pt x="995987" y="1489324"/>
                  </a:cubicBezTo>
                  <a:cubicBezTo>
                    <a:pt x="996327" y="1485757"/>
                    <a:pt x="998026" y="1483209"/>
                    <a:pt x="1001253" y="1482360"/>
                  </a:cubicBezTo>
                  <a:cubicBezTo>
                    <a:pt x="1008727" y="1480321"/>
                    <a:pt x="1008727" y="1474886"/>
                    <a:pt x="1008047" y="1468941"/>
                  </a:cubicBezTo>
                  <a:cubicBezTo>
                    <a:pt x="1007538" y="1465034"/>
                    <a:pt x="1006688" y="1461127"/>
                    <a:pt x="1006519" y="1457220"/>
                  </a:cubicBezTo>
                  <a:cubicBezTo>
                    <a:pt x="1005160" y="1434969"/>
                    <a:pt x="1005329" y="1412378"/>
                    <a:pt x="1002442" y="1390296"/>
                  </a:cubicBezTo>
                  <a:cubicBezTo>
                    <a:pt x="995648" y="1336451"/>
                    <a:pt x="1001593" y="1282775"/>
                    <a:pt x="1006519" y="1229439"/>
                  </a:cubicBezTo>
                  <a:cubicBezTo>
                    <a:pt x="1010425" y="1186635"/>
                    <a:pt x="1016370" y="1144170"/>
                    <a:pt x="1015691" y="1100856"/>
                  </a:cubicBezTo>
                  <a:cubicBezTo>
                    <a:pt x="1015351" y="1081832"/>
                    <a:pt x="1010595" y="1065356"/>
                    <a:pt x="999724" y="1050238"/>
                  </a:cubicBezTo>
                  <a:cubicBezTo>
                    <a:pt x="995817" y="1044803"/>
                    <a:pt x="993609" y="1039028"/>
                    <a:pt x="992760" y="1032403"/>
                  </a:cubicBezTo>
                  <a:cubicBezTo>
                    <a:pt x="991231" y="1022381"/>
                    <a:pt x="990042" y="1011850"/>
                    <a:pt x="983248" y="1004037"/>
                  </a:cubicBezTo>
                  <a:cubicBezTo>
                    <a:pt x="979001" y="999111"/>
                    <a:pt x="979171" y="996053"/>
                    <a:pt x="981719" y="990957"/>
                  </a:cubicBezTo>
                  <a:cubicBezTo>
                    <a:pt x="1032337" y="889891"/>
                    <a:pt x="1082785" y="788825"/>
                    <a:pt x="1133403" y="687759"/>
                  </a:cubicBezTo>
                  <a:cubicBezTo>
                    <a:pt x="1134592" y="685381"/>
                    <a:pt x="1135102" y="682324"/>
                    <a:pt x="1137819" y="680795"/>
                  </a:cubicBezTo>
                  <a:cubicBezTo>
                    <a:pt x="1137819" y="680285"/>
                    <a:pt x="1137819" y="679606"/>
                    <a:pt x="1137819" y="679096"/>
                  </a:cubicBezTo>
                  <a:cubicBezTo>
                    <a:pt x="1135442" y="675359"/>
                    <a:pt x="1131365" y="673831"/>
                    <a:pt x="1127628" y="671962"/>
                  </a:cubicBezTo>
                  <a:close/>
                  <a:moveTo>
                    <a:pt x="187798" y="1154022"/>
                  </a:moveTo>
                  <a:cubicBezTo>
                    <a:pt x="172851" y="1168800"/>
                    <a:pt x="159432" y="1169479"/>
                    <a:pt x="143125" y="1155891"/>
                  </a:cubicBezTo>
                  <a:cubicBezTo>
                    <a:pt x="137690" y="1151304"/>
                    <a:pt x="130896" y="1148926"/>
                    <a:pt x="125630" y="1144000"/>
                  </a:cubicBezTo>
                  <a:cubicBezTo>
                    <a:pt x="108984" y="1128204"/>
                    <a:pt x="105417" y="1107481"/>
                    <a:pt x="103548" y="1086079"/>
                  </a:cubicBezTo>
                  <a:cubicBezTo>
                    <a:pt x="103039" y="1080813"/>
                    <a:pt x="103548" y="1075377"/>
                    <a:pt x="103548" y="1069942"/>
                  </a:cubicBezTo>
                  <a:cubicBezTo>
                    <a:pt x="104228" y="1045652"/>
                    <a:pt x="107455" y="1021532"/>
                    <a:pt x="107795" y="997242"/>
                  </a:cubicBezTo>
                  <a:cubicBezTo>
                    <a:pt x="107965" y="989938"/>
                    <a:pt x="113740" y="985012"/>
                    <a:pt x="120364" y="987051"/>
                  </a:cubicBezTo>
                  <a:cubicBezTo>
                    <a:pt x="125120" y="988410"/>
                    <a:pt x="126989" y="993335"/>
                    <a:pt x="128687" y="997072"/>
                  </a:cubicBezTo>
                  <a:cubicBezTo>
                    <a:pt x="134463" y="1008962"/>
                    <a:pt x="143125" y="1018135"/>
                    <a:pt x="152128" y="1027817"/>
                  </a:cubicBezTo>
                  <a:cubicBezTo>
                    <a:pt x="161810" y="1038178"/>
                    <a:pt x="168265" y="1051427"/>
                    <a:pt x="176078" y="1063317"/>
                  </a:cubicBezTo>
                  <a:cubicBezTo>
                    <a:pt x="176588" y="1064167"/>
                    <a:pt x="177097" y="1065695"/>
                    <a:pt x="176758" y="1066545"/>
                  </a:cubicBezTo>
                  <a:cubicBezTo>
                    <a:pt x="170643" y="1088796"/>
                    <a:pt x="183892" y="1106292"/>
                    <a:pt x="192215" y="1124636"/>
                  </a:cubicBezTo>
                  <a:cubicBezTo>
                    <a:pt x="199858" y="1141453"/>
                    <a:pt x="201047" y="1140943"/>
                    <a:pt x="187798" y="1154022"/>
                  </a:cubicBezTo>
                  <a:close/>
                  <a:moveTo>
                    <a:pt x="795724" y="1195638"/>
                  </a:moveTo>
                  <a:cubicBezTo>
                    <a:pt x="790458" y="1223155"/>
                    <a:pt x="786211" y="1250842"/>
                    <a:pt x="783663" y="1278699"/>
                  </a:cubicBezTo>
                  <a:cubicBezTo>
                    <a:pt x="782135" y="1295854"/>
                    <a:pt x="782305" y="1313180"/>
                    <a:pt x="782305" y="1330506"/>
                  </a:cubicBezTo>
                  <a:cubicBezTo>
                    <a:pt x="782305" y="1344604"/>
                    <a:pt x="780436" y="1358362"/>
                    <a:pt x="772962" y="1370422"/>
                  </a:cubicBezTo>
                  <a:cubicBezTo>
                    <a:pt x="755467" y="1398789"/>
                    <a:pt x="753599" y="1430553"/>
                    <a:pt x="750201" y="1462486"/>
                  </a:cubicBezTo>
                  <a:cubicBezTo>
                    <a:pt x="744936" y="1510896"/>
                    <a:pt x="732706" y="1558117"/>
                    <a:pt x="721495" y="1605337"/>
                  </a:cubicBezTo>
                  <a:cubicBezTo>
                    <a:pt x="721325" y="1605677"/>
                    <a:pt x="720816" y="1606017"/>
                    <a:pt x="720306" y="1606526"/>
                  </a:cubicBezTo>
                  <a:cubicBezTo>
                    <a:pt x="717418" y="1600242"/>
                    <a:pt x="720306" y="1592598"/>
                    <a:pt x="715041" y="1586313"/>
                  </a:cubicBezTo>
                  <a:cubicBezTo>
                    <a:pt x="711473" y="1582237"/>
                    <a:pt x="708076" y="1579179"/>
                    <a:pt x="702981" y="1577820"/>
                  </a:cubicBezTo>
                  <a:cubicBezTo>
                    <a:pt x="674274" y="1569837"/>
                    <a:pt x="644719" y="1567119"/>
                    <a:pt x="615673" y="1561174"/>
                  </a:cubicBezTo>
                  <a:cubicBezTo>
                    <a:pt x="607180" y="1559475"/>
                    <a:pt x="598517" y="1557437"/>
                    <a:pt x="590024" y="1555739"/>
                  </a:cubicBezTo>
                  <a:cubicBezTo>
                    <a:pt x="586967" y="1555229"/>
                    <a:pt x="585778" y="1553700"/>
                    <a:pt x="585778" y="1550643"/>
                  </a:cubicBezTo>
                  <a:cubicBezTo>
                    <a:pt x="585268" y="1539092"/>
                    <a:pt x="584419" y="1528221"/>
                    <a:pt x="589515" y="1516671"/>
                  </a:cubicBezTo>
                  <a:cubicBezTo>
                    <a:pt x="594950" y="1504611"/>
                    <a:pt x="593082" y="1491192"/>
                    <a:pt x="585608" y="1479302"/>
                  </a:cubicBezTo>
                  <a:cubicBezTo>
                    <a:pt x="584079" y="1476924"/>
                    <a:pt x="582041" y="1475225"/>
                    <a:pt x="579493" y="1475395"/>
                  </a:cubicBezTo>
                  <a:cubicBezTo>
                    <a:pt x="571170" y="1475565"/>
                    <a:pt x="569981" y="1470639"/>
                    <a:pt x="569471" y="1463675"/>
                  </a:cubicBezTo>
                  <a:cubicBezTo>
                    <a:pt x="568792" y="1453484"/>
                    <a:pt x="564036" y="1446349"/>
                    <a:pt x="553335" y="1443292"/>
                  </a:cubicBezTo>
                  <a:cubicBezTo>
                    <a:pt x="548749" y="1441933"/>
                    <a:pt x="545182" y="1442443"/>
                    <a:pt x="541275" y="1444481"/>
                  </a:cubicBezTo>
                  <a:cubicBezTo>
                    <a:pt x="508322" y="1460618"/>
                    <a:pt x="475200" y="1476584"/>
                    <a:pt x="442077" y="1492381"/>
                  </a:cubicBezTo>
                  <a:cubicBezTo>
                    <a:pt x="426110" y="1500025"/>
                    <a:pt x="424921" y="1499006"/>
                    <a:pt x="424072" y="1481340"/>
                  </a:cubicBezTo>
                  <a:cubicBezTo>
                    <a:pt x="421015" y="1423928"/>
                    <a:pt x="421864" y="1366346"/>
                    <a:pt x="423053" y="1308933"/>
                  </a:cubicBezTo>
                  <a:cubicBezTo>
                    <a:pt x="423393" y="1293986"/>
                    <a:pt x="421185" y="1279038"/>
                    <a:pt x="423393" y="1264261"/>
                  </a:cubicBezTo>
                  <a:cubicBezTo>
                    <a:pt x="423902" y="1261033"/>
                    <a:pt x="421864" y="1259505"/>
                    <a:pt x="419486" y="1258485"/>
                  </a:cubicBezTo>
                  <a:cubicBezTo>
                    <a:pt x="416259" y="1256957"/>
                    <a:pt x="412692" y="1255768"/>
                    <a:pt x="409294" y="1254239"/>
                  </a:cubicBezTo>
                  <a:cubicBezTo>
                    <a:pt x="407426" y="1253559"/>
                    <a:pt x="405218" y="1253220"/>
                    <a:pt x="404708" y="1251012"/>
                  </a:cubicBezTo>
                  <a:cubicBezTo>
                    <a:pt x="404199" y="1248294"/>
                    <a:pt x="406407" y="1247275"/>
                    <a:pt x="408275" y="1246086"/>
                  </a:cubicBezTo>
                  <a:cubicBezTo>
                    <a:pt x="410144" y="1244897"/>
                    <a:pt x="412522" y="1243538"/>
                    <a:pt x="413371" y="1241669"/>
                  </a:cubicBezTo>
                  <a:cubicBezTo>
                    <a:pt x="418807" y="1229609"/>
                    <a:pt x="428828" y="1229439"/>
                    <a:pt x="440039" y="1229439"/>
                  </a:cubicBezTo>
                  <a:cubicBezTo>
                    <a:pt x="488449" y="1229779"/>
                    <a:pt x="536859" y="1230459"/>
                    <a:pt x="585268" y="1229100"/>
                  </a:cubicBezTo>
                  <a:cubicBezTo>
                    <a:pt x="610577" y="1228420"/>
                    <a:pt x="635886" y="1224683"/>
                    <a:pt x="658987" y="1213133"/>
                  </a:cubicBezTo>
                  <a:cubicBezTo>
                    <a:pt x="667140" y="1209056"/>
                    <a:pt x="673935" y="1203111"/>
                    <a:pt x="680559" y="1196996"/>
                  </a:cubicBezTo>
                  <a:cubicBezTo>
                    <a:pt x="683447" y="1194449"/>
                    <a:pt x="686164" y="1192750"/>
                    <a:pt x="690241" y="1192580"/>
                  </a:cubicBezTo>
                  <a:cubicBezTo>
                    <a:pt x="723024" y="1190881"/>
                    <a:pt x="755807" y="1189183"/>
                    <a:pt x="788589" y="1186805"/>
                  </a:cubicBezTo>
                  <a:cubicBezTo>
                    <a:pt x="796743" y="1186295"/>
                    <a:pt x="797082" y="1189183"/>
                    <a:pt x="795724" y="1195638"/>
                  </a:cubicBezTo>
                  <a:close/>
                </a:path>
              </a:pathLst>
            </a:custGeom>
            <a:solidFill>
              <a:schemeClr val="accent6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D7E21BD-3492-40D2-B673-580C17B68C73}"/>
                </a:ext>
              </a:extLst>
            </p:cNvPr>
            <p:cNvSpPr/>
            <p:nvPr/>
          </p:nvSpPr>
          <p:spPr>
            <a:xfrm>
              <a:off x="3690367" y="1839454"/>
              <a:ext cx="2336646" cy="4166693"/>
            </a:xfrm>
            <a:custGeom>
              <a:avLst/>
              <a:gdLst>
                <a:gd name="connsiteX0" fmla="*/ 1010278 w 1010660"/>
                <a:gd name="connsiteY0" fmla="*/ 1613160 h 1802203"/>
                <a:gd name="connsiteX1" fmla="*/ 998557 w 1010660"/>
                <a:gd name="connsiteY1" fmla="*/ 1603308 h 1802203"/>
                <a:gd name="connsiteX2" fmla="*/ 990404 w 1010660"/>
                <a:gd name="connsiteY2" fmla="*/ 1596344 h 1802203"/>
                <a:gd name="connsiteX3" fmla="*/ 988536 w 1010660"/>
                <a:gd name="connsiteY3" fmla="*/ 1584624 h 1802203"/>
                <a:gd name="connsiteX4" fmla="*/ 968322 w 1010660"/>
                <a:gd name="connsiteY4" fmla="*/ 1564241 h 1802203"/>
                <a:gd name="connsiteX5" fmla="*/ 871163 w 1010660"/>
                <a:gd name="connsiteY5" fmla="*/ 1548444 h 1802203"/>
                <a:gd name="connsiteX6" fmla="*/ 749714 w 1010660"/>
                <a:gd name="connsiteY6" fmla="*/ 1529589 h 1802203"/>
                <a:gd name="connsiteX7" fmla="*/ 717101 w 1010660"/>
                <a:gd name="connsiteY7" fmla="*/ 1522625 h 1802203"/>
                <a:gd name="connsiteX8" fmla="*/ 717441 w 1010660"/>
                <a:gd name="connsiteY8" fmla="*/ 1520417 h 1802203"/>
                <a:gd name="connsiteX9" fmla="*/ 740032 w 1010660"/>
                <a:gd name="connsiteY9" fmla="*/ 1517020 h 1802203"/>
                <a:gd name="connsiteX10" fmla="*/ 743769 w 1010660"/>
                <a:gd name="connsiteY10" fmla="*/ 1518379 h 1802203"/>
                <a:gd name="connsiteX11" fmla="*/ 750563 w 1010660"/>
                <a:gd name="connsiteY11" fmla="*/ 1523474 h 1802203"/>
                <a:gd name="connsiteX12" fmla="*/ 804069 w 1010660"/>
                <a:gd name="connsiteY12" fmla="*/ 1521946 h 1802203"/>
                <a:gd name="connsiteX13" fmla="*/ 813581 w 1010660"/>
                <a:gd name="connsiteY13" fmla="*/ 1509036 h 1802203"/>
                <a:gd name="connsiteX14" fmla="*/ 816129 w 1010660"/>
                <a:gd name="connsiteY14" fmla="*/ 1490522 h 1802203"/>
                <a:gd name="connsiteX15" fmla="*/ 806277 w 1010660"/>
                <a:gd name="connsiteY15" fmla="*/ 1469459 h 1802203"/>
                <a:gd name="connsiteX16" fmla="*/ 798124 w 1010660"/>
                <a:gd name="connsiteY16" fmla="*/ 1455871 h 1802203"/>
                <a:gd name="connsiteX17" fmla="*/ 797274 w 1010660"/>
                <a:gd name="connsiteY17" fmla="*/ 1445849 h 1802203"/>
                <a:gd name="connsiteX18" fmla="*/ 786064 w 1010660"/>
                <a:gd name="connsiteY18" fmla="*/ 1441772 h 1802203"/>
                <a:gd name="connsiteX19" fmla="*/ 758037 w 1010660"/>
                <a:gd name="connsiteY19" fmla="*/ 1457739 h 1802203"/>
                <a:gd name="connsiteX20" fmla="*/ 698586 w 1010660"/>
                <a:gd name="connsiteY20" fmla="*/ 1490012 h 1802203"/>
                <a:gd name="connsiteX21" fmla="*/ 685507 w 1010660"/>
                <a:gd name="connsiteY21" fmla="*/ 1481859 h 1802203"/>
                <a:gd name="connsiteX22" fmla="*/ 683299 w 1010660"/>
                <a:gd name="connsiteY22" fmla="*/ 1417313 h 1802203"/>
                <a:gd name="connsiteX23" fmla="*/ 692302 w 1010660"/>
                <a:gd name="connsiteY23" fmla="*/ 1403214 h 1802203"/>
                <a:gd name="connsiteX24" fmla="*/ 708608 w 1010660"/>
                <a:gd name="connsiteY24" fmla="*/ 1399138 h 1802203"/>
                <a:gd name="connsiteX25" fmla="*/ 784875 w 1010660"/>
                <a:gd name="connsiteY25" fmla="*/ 1387417 h 1802203"/>
                <a:gd name="connsiteX26" fmla="*/ 833794 w 1010660"/>
                <a:gd name="connsiteY26" fmla="*/ 1365675 h 1802203"/>
                <a:gd name="connsiteX27" fmla="*/ 910231 w 1010660"/>
                <a:gd name="connsiteY27" fmla="*/ 1264100 h 1802203"/>
                <a:gd name="connsiteX28" fmla="*/ 935540 w 1010660"/>
                <a:gd name="connsiteY28" fmla="*/ 1186474 h 1802203"/>
                <a:gd name="connsiteX29" fmla="*/ 939616 w 1010660"/>
                <a:gd name="connsiteY29" fmla="*/ 1178661 h 1802203"/>
                <a:gd name="connsiteX30" fmla="*/ 960679 w 1010660"/>
                <a:gd name="connsiteY30" fmla="*/ 1157768 h 1802203"/>
                <a:gd name="connsiteX31" fmla="*/ 976646 w 1010660"/>
                <a:gd name="connsiteY31" fmla="*/ 1104602 h 1802203"/>
                <a:gd name="connsiteX32" fmla="*/ 958301 w 1010660"/>
                <a:gd name="connsiteY32" fmla="*/ 973301 h 1802203"/>
                <a:gd name="connsiteX33" fmla="*/ 956942 w 1010660"/>
                <a:gd name="connsiteY33" fmla="*/ 961751 h 1802203"/>
                <a:gd name="connsiteX34" fmla="*/ 957451 w 1010660"/>
                <a:gd name="connsiteY34" fmla="*/ 937970 h 1802203"/>
                <a:gd name="connsiteX35" fmla="*/ 957961 w 1010660"/>
                <a:gd name="connsiteY35" fmla="*/ 901281 h 1802203"/>
                <a:gd name="connsiteX36" fmla="*/ 957621 w 1010660"/>
                <a:gd name="connsiteY36" fmla="*/ 891259 h 1802203"/>
                <a:gd name="connsiteX37" fmla="*/ 957112 w 1010660"/>
                <a:gd name="connsiteY37" fmla="*/ 861364 h 1802203"/>
                <a:gd name="connsiteX38" fmla="*/ 959829 w 1010660"/>
                <a:gd name="connsiteY38" fmla="*/ 813804 h 1802203"/>
                <a:gd name="connsiteX39" fmla="*/ 962547 w 1010660"/>
                <a:gd name="connsiteY39" fmla="*/ 801064 h 1802203"/>
                <a:gd name="connsiteX40" fmla="*/ 953205 w 1010660"/>
                <a:gd name="connsiteY40" fmla="*/ 776435 h 1802203"/>
                <a:gd name="connsiteX41" fmla="*/ 944882 w 1010660"/>
                <a:gd name="connsiteY41" fmla="*/ 774566 h 1802203"/>
                <a:gd name="connsiteX42" fmla="*/ 930784 w 1010660"/>
                <a:gd name="connsiteY42" fmla="*/ 756561 h 1802203"/>
                <a:gd name="connsiteX43" fmla="*/ 931463 w 1010660"/>
                <a:gd name="connsiteY43" fmla="*/ 743822 h 1802203"/>
                <a:gd name="connsiteX44" fmla="*/ 939107 w 1010660"/>
                <a:gd name="connsiteY44" fmla="*/ 650059 h 1802203"/>
                <a:gd name="connsiteX45" fmla="*/ 916685 w 1010660"/>
                <a:gd name="connsiteY45" fmla="*/ 635112 h 1802203"/>
                <a:gd name="connsiteX46" fmla="*/ 902077 w 1010660"/>
                <a:gd name="connsiteY46" fmla="*/ 624581 h 1802203"/>
                <a:gd name="connsiteX47" fmla="*/ 902417 w 1010660"/>
                <a:gd name="connsiteY47" fmla="*/ 621183 h 1802203"/>
                <a:gd name="connsiteX48" fmla="*/ 907173 w 1010660"/>
                <a:gd name="connsiteY48" fmla="*/ 545087 h 1802203"/>
                <a:gd name="connsiteX49" fmla="*/ 896132 w 1010660"/>
                <a:gd name="connsiteY49" fmla="*/ 478162 h 1802203"/>
                <a:gd name="connsiteX50" fmla="*/ 888489 w 1010660"/>
                <a:gd name="connsiteY50" fmla="*/ 462195 h 1802203"/>
                <a:gd name="connsiteX51" fmla="*/ 887300 w 1010660"/>
                <a:gd name="connsiteY51" fmla="*/ 448267 h 1802203"/>
                <a:gd name="connsiteX52" fmla="*/ 891376 w 1010660"/>
                <a:gd name="connsiteY52" fmla="*/ 426355 h 1802203"/>
                <a:gd name="connsiteX53" fmla="*/ 908702 w 1010660"/>
                <a:gd name="connsiteY53" fmla="*/ 416333 h 1802203"/>
                <a:gd name="connsiteX54" fmla="*/ 919233 w 1010660"/>
                <a:gd name="connsiteY54" fmla="*/ 418881 h 1802203"/>
                <a:gd name="connsiteX55" fmla="*/ 913798 w 1010660"/>
                <a:gd name="connsiteY55" fmla="*/ 397819 h 1802203"/>
                <a:gd name="connsiteX56" fmla="*/ 915836 w 1010660"/>
                <a:gd name="connsiteY56" fmla="*/ 361129 h 1802203"/>
                <a:gd name="connsiteX57" fmla="*/ 915157 w 1010660"/>
                <a:gd name="connsiteY57" fmla="*/ 340067 h 1802203"/>
                <a:gd name="connsiteX58" fmla="*/ 933501 w 1010660"/>
                <a:gd name="connsiteY58" fmla="*/ 275520 h 1802203"/>
                <a:gd name="connsiteX59" fmla="*/ 941315 w 1010660"/>
                <a:gd name="connsiteY59" fmla="*/ 225922 h 1802203"/>
                <a:gd name="connsiteX60" fmla="*/ 940635 w 1010660"/>
                <a:gd name="connsiteY60" fmla="*/ 202141 h 1802203"/>
                <a:gd name="connsiteX61" fmla="*/ 934521 w 1010660"/>
                <a:gd name="connsiteY61" fmla="*/ 161205 h 1802203"/>
                <a:gd name="connsiteX62" fmla="*/ 920592 w 1010660"/>
                <a:gd name="connsiteY62" fmla="*/ 124006 h 1802203"/>
                <a:gd name="connsiteX63" fmla="*/ 914477 w 1010660"/>
                <a:gd name="connsiteY63" fmla="*/ 105661 h 1802203"/>
                <a:gd name="connsiteX64" fmla="*/ 893415 w 1010660"/>
                <a:gd name="connsiteY64" fmla="*/ 67783 h 1802203"/>
                <a:gd name="connsiteX65" fmla="*/ 792858 w 1010660"/>
                <a:gd name="connsiteY65" fmla="*/ 9 h 1802203"/>
                <a:gd name="connsiteX66" fmla="*/ 773834 w 1010660"/>
                <a:gd name="connsiteY66" fmla="*/ 8332 h 1802203"/>
                <a:gd name="connsiteX67" fmla="*/ 760415 w 1010660"/>
                <a:gd name="connsiteY67" fmla="*/ 28885 h 1802203"/>
                <a:gd name="connsiteX68" fmla="*/ 741221 w 1010660"/>
                <a:gd name="connsiteY68" fmla="*/ 35849 h 1802203"/>
                <a:gd name="connsiteX69" fmla="*/ 724235 w 1010660"/>
                <a:gd name="connsiteY69" fmla="*/ 30923 h 1802203"/>
                <a:gd name="connsiteX70" fmla="*/ 656801 w 1010660"/>
                <a:gd name="connsiteY70" fmla="*/ 30074 h 1802203"/>
                <a:gd name="connsiteX71" fmla="*/ 585630 w 1010660"/>
                <a:gd name="connsiteY71" fmla="*/ 72029 h 1802203"/>
                <a:gd name="connsiteX72" fmla="*/ 566946 w 1010660"/>
                <a:gd name="connsiteY72" fmla="*/ 104812 h 1802203"/>
                <a:gd name="connsiteX73" fmla="*/ 560491 w 1010660"/>
                <a:gd name="connsiteY73" fmla="*/ 189232 h 1802203"/>
                <a:gd name="connsiteX74" fmla="*/ 563209 w 1010660"/>
                <a:gd name="connsiteY74" fmla="*/ 206558 h 1802203"/>
                <a:gd name="connsiteX75" fmla="*/ 563379 w 1010660"/>
                <a:gd name="connsiteY75" fmla="*/ 259554 h 1802203"/>
                <a:gd name="connsiteX76" fmla="*/ 561340 w 1010660"/>
                <a:gd name="connsiteY76" fmla="*/ 276370 h 1802203"/>
                <a:gd name="connsiteX77" fmla="*/ 570853 w 1010660"/>
                <a:gd name="connsiteY77" fmla="*/ 288260 h 1802203"/>
                <a:gd name="connsiteX78" fmla="*/ 584781 w 1010660"/>
                <a:gd name="connsiteY78" fmla="*/ 303887 h 1802203"/>
                <a:gd name="connsiteX79" fmla="*/ 590386 w 1010660"/>
                <a:gd name="connsiteY79" fmla="*/ 312380 h 1802203"/>
                <a:gd name="connsiteX80" fmla="*/ 601937 w 1010660"/>
                <a:gd name="connsiteY80" fmla="*/ 335311 h 1802203"/>
                <a:gd name="connsiteX81" fmla="*/ 603635 w 1010660"/>
                <a:gd name="connsiteY81" fmla="*/ 341595 h 1802203"/>
                <a:gd name="connsiteX82" fmla="*/ 616205 w 1010660"/>
                <a:gd name="connsiteY82" fmla="*/ 359940 h 1802203"/>
                <a:gd name="connsiteX83" fmla="*/ 637947 w 1010660"/>
                <a:gd name="connsiteY83" fmla="*/ 374888 h 1802203"/>
                <a:gd name="connsiteX84" fmla="*/ 660708 w 1010660"/>
                <a:gd name="connsiteY84" fmla="*/ 372510 h 1802203"/>
                <a:gd name="connsiteX85" fmla="*/ 685168 w 1010660"/>
                <a:gd name="connsiteY85" fmla="*/ 382362 h 1802203"/>
                <a:gd name="connsiteX86" fmla="*/ 698247 w 1010660"/>
                <a:gd name="connsiteY86" fmla="*/ 402065 h 1802203"/>
                <a:gd name="connsiteX87" fmla="*/ 694680 w 1010660"/>
                <a:gd name="connsiteY87" fmla="*/ 422788 h 1802203"/>
                <a:gd name="connsiteX88" fmla="*/ 690603 w 1010660"/>
                <a:gd name="connsiteY88" fmla="*/ 425846 h 1802203"/>
                <a:gd name="connsiteX89" fmla="*/ 656971 w 1010660"/>
                <a:gd name="connsiteY89" fmla="*/ 466442 h 1802203"/>
                <a:gd name="connsiteX90" fmla="*/ 637607 w 1010660"/>
                <a:gd name="connsiteY90" fmla="*/ 500414 h 1802203"/>
                <a:gd name="connsiteX91" fmla="*/ 635229 w 1010660"/>
                <a:gd name="connsiteY91" fmla="*/ 507378 h 1802203"/>
                <a:gd name="connsiteX92" fmla="*/ 628605 w 1010660"/>
                <a:gd name="connsiteY92" fmla="*/ 536084 h 1802203"/>
                <a:gd name="connsiteX93" fmla="*/ 601597 w 1010660"/>
                <a:gd name="connsiteY93" fmla="*/ 588910 h 1802203"/>
                <a:gd name="connsiteX94" fmla="*/ 576118 w 1010660"/>
                <a:gd name="connsiteY94" fmla="*/ 666876 h 1802203"/>
                <a:gd name="connsiteX95" fmla="*/ 566776 w 1010660"/>
                <a:gd name="connsiteY95" fmla="*/ 710699 h 1802203"/>
                <a:gd name="connsiteX96" fmla="*/ 552847 w 1010660"/>
                <a:gd name="connsiteY96" fmla="*/ 799535 h 1802203"/>
                <a:gd name="connsiteX97" fmla="*/ 547582 w 1010660"/>
                <a:gd name="connsiteY97" fmla="*/ 812784 h 1802203"/>
                <a:gd name="connsiteX98" fmla="*/ 532804 w 1010660"/>
                <a:gd name="connsiteY98" fmla="*/ 815332 h 1802203"/>
                <a:gd name="connsiteX99" fmla="*/ 491189 w 1010660"/>
                <a:gd name="connsiteY99" fmla="*/ 818220 h 1802203"/>
                <a:gd name="connsiteX100" fmla="*/ 458406 w 1010660"/>
                <a:gd name="connsiteY100" fmla="*/ 835885 h 1802203"/>
                <a:gd name="connsiteX101" fmla="*/ 411015 w 1010660"/>
                <a:gd name="connsiteY101" fmla="*/ 853720 h 1802203"/>
                <a:gd name="connsiteX102" fmla="*/ 394199 w 1010660"/>
                <a:gd name="connsiteY102" fmla="*/ 854400 h 1802203"/>
                <a:gd name="connsiteX103" fmla="*/ 375345 w 1010660"/>
                <a:gd name="connsiteY103" fmla="*/ 856948 h 1802203"/>
                <a:gd name="connsiteX104" fmla="*/ 367361 w 1010660"/>
                <a:gd name="connsiteY104" fmla="*/ 858646 h 1802203"/>
                <a:gd name="connsiteX105" fmla="*/ 355471 w 1010660"/>
                <a:gd name="connsiteY105" fmla="*/ 859156 h 1802203"/>
                <a:gd name="connsiteX106" fmla="*/ 346469 w 1010660"/>
                <a:gd name="connsiteY106" fmla="*/ 866800 h 1802203"/>
                <a:gd name="connsiteX107" fmla="*/ 318102 w 1010660"/>
                <a:gd name="connsiteY107" fmla="*/ 884125 h 1802203"/>
                <a:gd name="connsiteX108" fmla="*/ 274788 w 1010660"/>
                <a:gd name="connsiteY108" fmla="*/ 891259 h 1802203"/>
                <a:gd name="connsiteX109" fmla="*/ 219754 w 1010660"/>
                <a:gd name="connsiteY109" fmla="*/ 894487 h 1802203"/>
                <a:gd name="connsiteX110" fmla="*/ 211771 w 1010660"/>
                <a:gd name="connsiteY110" fmla="*/ 889391 h 1802203"/>
                <a:gd name="connsiteX111" fmla="*/ 186801 w 1010660"/>
                <a:gd name="connsiteY111" fmla="*/ 833677 h 1802203"/>
                <a:gd name="connsiteX112" fmla="*/ 87094 w 1010660"/>
                <a:gd name="connsiteY112" fmla="*/ 610992 h 1802203"/>
                <a:gd name="connsiteX113" fmla="*/ 76393 w 1010660"/>
                <a:gd name="connsiteY113" fmla="*/ 607255 h 1802203"/>
                <a:gd name="connsiteX114" fmla="*/ 5222 w 1010660"/>
                <a:gd name="connsiteY114" fmla="*/ 643095 h 1802203"/>
                <a:gd name="connsiteX115" fmla="*/ 1655 w 1010660"/>
                <a:gd name="connsiteY115" fmla="*/ 654306 h 1802203"/>
                <a:gd name="connsiteX116" fmla="*/ 35117 w 1010660"/>
                <a:gd name="connsiteY116" fmla="*/ 727515 h 1802203"/>
                <a:gd name="connsiteX117" fmla="*/ 141789 w 1010660"/>
                <a:gd name="connsiteY117" fmla="*/ 969394 h 1802203"/>
                <a:gd name="connsiteX118" fmla="*/ 138561 w 1010660"/>
                <a:gd name="connsiteY118" fmla="*/ 994194 h 1802203"/>
                <a:gd name="connsiteX119" fmla="*/ 135334 w 1010660"/>
                <a:gd name="connsiteY119" fmla="*/ 999969 h 1802203"/>
                <a:gd name="connsiteX120" fmla="*/ 125143 w 1010660"/>
                <a:gd name="connsiteY120" fmla="*/ 1013897 h 1802203"/>
                <a:gd name="connsiteX121" fmla="*/ 96436 w 1010660"/>
                <a:gd name="connsiteY121" fmla="*/ 1073178 h 1802203"/>
                <a:gd name="connsiteX122" fmla="*/ 96946 w 1010660"/>
                <a:gd name="connsiteY122" fmla="*/ 1119040 h 1802203"/>
                <a:gd name="connsiteX123" fmla="*/ 98305 w 1010660"/>
                <a:gd name="connsiteY123" fmla="*/ 1129062 h 1802203"/>
                <a:gd name="connsiteX124" fmla="*/ 105779 w 1010660"/>
                <a:gd name="connsiteY124" fmla="*/ 1168979 h 1802203"/>
                <a:gd name="connsiteX125" fmla="*/ 120726 w 1010660"/>
                <a:gd name="connsiteY125" fmla="*/ 1260872 h 1802203"/>
                <a:gd name="connsiteX126" fmla="*/ 157076 w 1010660"/>
                <a:gd name="connsiteY126" fmla="*/ 1380793 h 1802203"/>
                <a:gd name="connsiteX127" fmla="*/ 171514 w 1010660"/>
                <a:gd name="connsiteY127" fmla="*/ 1439224 h 1802203"/>
                <a:gd name="connsiteX128" fmla="*/ 162512 w 1010660"/>
                <a:gd name="connsiteY128" fmla="*/ 1504110 h 1802203"/>
                <a:gd name="connsiteX129" fmla="*/ 140430 w 1010660"/>
                <a:gd name="connsiteY129" fmla="*/ 1544197 h 1802203"/>
                <a:gd name="connsiteX130" fmla="*/ 123274 w 1010660"/>
                <a:gd name="connsiteY130" fmla="*/ 1557786 h 1802203"/>
                <a:gd name="connsiteX131" fmla="*/ 94228 w 1010660"/>
                <a:gd name="connsiteY131" fmla="*/ 1563731 h 1802203"/>
                <a:gd name="connsiteX132" fmla="*/ 85226 w 1010660"/>
                <a:gd name="connsiteY132" fmla="*/ 1569167 h 1802203"/>
                <a:gd name="connsiteX133" fmla="*/ 59917 w 1010660"/>
                <a:gd name="connsiteY133" fmla="*/ 1597533 h 1802203"/>
                <a:gd name="connsiteX134" fmla="*/ 47347 w 1010660"/>
                <a:gd name="connsiteY134" fmla="*/ 1636940 h 1802203"/>
                <a:gd name="connsiteX135" fmla="*/ 82848 w 1010660"/>
                <a:gd name="connsiteY135" fmla="*/ 1670233 h 1802203"/>
                <a:gd name="connsiteX136" fmla="*/ 168626 w 1010660"/>
                <a:gd name="connsiteY136" fmla="*/ 1675668 h 1802203"/>
                <a:gd name="connsiteX137" fmla="*/ 225699 w 1010660"/>
                <a:gd name="connsiteY137" fmla="*/ 1626239 h 1802203"/>
                <a:gd name="connsiteX138" fmla="*/ 241496 w 1010660"/>
                <a:gd name="connsiteY138" fmla="*/ 1605007 h 1802203"/>
                <a:gd name="connsiteX139" fmla="*/ 272750 w 1010660"/>
                <a:gd name="connsiteY139" fmla="*/ 1588021 h 1802203"/>
                <a:gd name="connsiteX140" fmla="*/ 282092 w 1010660"/>
                <a:gd name="connsiteY140" fmla="*/ 1593966 h 1802203"/>
                <a:gd name="connsiteX141" fmla="*/ 279884 w 1010660"/>
                <a:gd name="connsiteY141" fmla="*/ 1643055 h 1802203"/>
                <a:gd name="connsiteX142" fmla="*/ 287698 w 1010660"/>
                <a:gd name="connsiteY142" fmla="*/ 1653417 h 1802203"/>
                <a:gd name="connsiteX143" fmla="*/ 291095 w 1010660"/>
                <a:gd name="connsiteY143" fmla="*/ 1645943 h 1802203"/>
                <a:gd name="connsiteX144" fmla="*/ 292963 w 1010660"/>
                <a:gd name="connsiteY144" fmla="*/ 1604327 h 1802203"/>
                <a:gd name="connsiteX145" fmla="*/ 295681 w 1010660"/>
                <a:gd name="connsiteY145" fmla="*/ 1579188 h 1802203"/>
                <a:gd name="connsiteX146" fmla="*/ 311648 w 1010660"/>
                <a:gd name="connsiteY146" fmla="*/ 1549633 h 1802203"/>
                <a:gd name="connsiteX147" fmla="*/ 316234 w 1010660"/>
                <a:gd name="connsiteY147" fmla="*/ 1517190 h 1802203"/>
                <a:gd name="connsiteX148" fmla="*/ 316743 w 1010660"/>
                <a:gd name="connsiteY148" fmla="*/ 1507338 h 1802203"/>
                <a:gd name="connsiteX149" fmla="*/ 313686 w 1010660"/>
                <a:gd name="connsiteY149" fmla="*/ 1474385 h 1802203"/>
                <a:gd name="connsiteX150" fmla="*/ 294662 w 1010660"/>
                <a:gd name="connsiteY150" fmla="*/ 1451794 h 1802203"/>
                <a:gd name="connsiteX151" fmla="*/ 281073 w 1010660"/>
                <a:gd name="connsiteY151" fmla="*/ 1446189 h 1802203"/>
                <a:gd name="connsiteX152" fmla="*/ 272071 w 1010660"/>
                <a:gd name="connsiteY152" fmla="*/ 1439734 h 1802203"/>
                <a:gd name="connsiteX153" fmla="*/ 270542 w 1010660"/>
                <a:gd name="connsiteY153" fmla="*/ 1428863 h 1802203"/>
                <a:gd name="connsiteX154" fmla="*/ 278355 w 1010660"/>
                <a:gd name="connsiteY154" fmla="*/ 1303677 h 1802203"/>
                <a:gd name="connsiteX155" fmla="*/ 285659 w 1010660"/>
                <a:gd name="connsiteY155" fmla="*/ 1212293 h 1802203"/>
                <a:gd name="connsiteX156" fmla="*/ 280564 w 1010660"/>
                <a:gd name="connsiteY156" fmla="*/ 1182398 h 1802203"/>
                <a:gd name="connsiteX157" fmla="*/ 269862 w 1010660"/>
                <a:gd name="connsiteY157" fmla="*/ 1148596 h 1802203"/>
                <a:gd name="connsiteX158" fmla="*/ 278016 w 1010660"/>
                <a:gd name="connsiteY158" fmla="*/ 1137725 h 1802203"/>
                <a:gd name="connsiteX159" fmla="*/ 313686 w 1010660"/>
                <a:gd name="connsiteY159" fmla="*/ 1138234 h 1802203"/>
                <a:gd name="connsiteX160" fmla="*/ 323708 w 1010660"/>
                <a:gd name="connsiteY160" fmla="*/ 1148596 h 1802203"/>
                <a:gd name="connsiteX161" fmla="*/ 337296 w 1010660"/>
                <a:gd name="connsiteY161" fmla="*/ 1174414 h 1802203"/>
                <a:gd name="connsiteX162" fmla="*/ 383668 w 1010660"/>
                <a:gd name="connsiteY162" fmla="*/ 1187663 h 1802203"/>
                <a:gd name="connsiteX163" fmla="*/ 507325 w 1010660"/>
                <a:gd name="connsiteY163" fmla="*/ 1194797 h 1802203"/>
                <a:gd name="connsiteX164" fmla="*/ 517007 w 1010660"/>
                <a:gd name="connsiteY164" fmla="*/ 1204309 h 1802203"/>
                <a:gd name="connsiteX165" fmla="*/ 509194 w 1010660"/>
                <a:gd name="connsiteY165" fmla="*/ 1295524 h 1802203"/>
                <a:gd name="connsiteX166" fmla="*/ 499851 w 1010660"/>
                <a:gd name="connsiteY166" fmla="*/ 1395910 h 1802203"/>
                <a:gd name="connsiteX167" fmla="*/ 506816 w 1010660"/>
                <a:gd name="connsiteY167" fmla="*/ 1404064 h 1802203"/>
                <a:gd name="connsiteX168" fmla="*/ 593104 w 1010660"/>
                <a:gd name="connsiteY168" fmla="*/ 1408140 h 1802203"/>
                <a:gd name="connsiteX169" fmla="*/ 606693 w 1010660"/>
                <a:gd name="connsiteY169" fmla="*/ 1407970 h 1802203"/>
                <a:gd name="connsiteX170" fmla="*/ 615016 w 1010660"/>
                <a:gd name="connsiteY170" fmla="*/ 1416293 h 1802203"/>
                <a:gd name="connsiteX171" fmla="*/ 614167 w 1010660"/>
                <a:gd name="connsiteY171" fmla="*/ 1485936 h 1802203"/>
                <a:gd name="connsiteX172" fmla="*/ 610430 w 1010660"/>
                <a:gd name="connsiteY172" fmla="*/ 1490861 h 1802203"/>
                <a:gd name="connsiteX173" fmla="*/ 560831 w 1010660"/>
                <a:gd name="connsiteY173" fmla="*/ 1486105 h 1802203"/>
                <a:gd name="connsiteX174" fmla="*/ 452801 w 1010660"/>
                <a:gd name="connsiteY174" fmla="*/ 1450945 h 1802203"/>
                <a:gd name="connsiteX175" fmla="*/ 429870 w 1010660"/>
                <a:gd name="connsiteY175" fmla="*/ 1458928 h 1802203"/>
                <a:gd name="connsiteX176" fmla="*/ 428341 w 1010660"/>
                <a:gd name="connsiteY176" fmla="*/ 1467081 h 1802203"/>
                <a:gd name="connsiteX177" fmla="*/ 428171 w 1010660"/>
                <a:gd name="connsiteY177" fmla="*/ 1505300 h 1802203"/>
                <a:gd name="connsiteX178" fmla="*/ 434626 w 1010660"/>
                <a:gd name="connsiteY178" fmla="*/ 1523474 h 1802203"/>
                <a:gd name="connsiteX179" fmla="*/ 438193 w 1010660"/>
                <a:gd name="connsiteY179" fmla="*/ 1531628 h 1802203"/>
                <a:gd name="connsiteX180" fmla="*/ 448214 w 1010660"/>
                <a:gd name="connsiteY180" fmla="*/ 1551671 h 1802203"/>
                <a:gd name="connsiteX181" fmla="*/ 451611 w 1010660"/>
                <a:gd name="connsiteY181" fmla="*/ 1557956 h 1802203"/>
                <a:gd name="connsiteX182" fmla="*/ 446346 w 1010660"/>
                <a:gd name="connsiteY182" fmla="*/ 1561523 h 1802203"/>
                <a:gd name="connsiteX183" fmla="*/ 350715 w 1010660"/>
                <a:gd name="connsiteY183" fmla="*/ 1584454 h 1802203"/>
                <a:gd name="connsiteX184" fmla="*/ 327954 w 1010660"/>
                <a:gd name="connsiteY184" fmla="*/ 1610782 h 1802203"/>
                <a:gd name="connsiteX185" fmla="*/ 327954 w 1010660"/>
                <a:gd name="connsiteY185" fmla="*/ 1649850 h 1802203"/>
                <a:gd name="connsiteX186" fmla="*/ 335428 w 1010660"/>
                <a:gd name="connsiteY186" fmla="*/ 1668194 h 1802203"/>
                <a:gd name="connsiteX187" fmla="*/ 346809 w 1010660"/>
                <a:gd name="connsiteY187" fmla="*/ 1688407 h 1802203"/>
                <a:gd name="connsiteX188" fmla="*/ 351904 w 1010660"/>
                <a:gd name="connsiteY188" fmla="*/ 1693673 h 1802203"/>
                <a:gd name="connsiteX189" fmla="*/ 395558 w 1010660"/>
                <a:gd name="connsiteY189" fmla="*/ 1687219 h 1802203"/>
                <a:gd name="connsiteX190" fmla="*/ 410166 w 1010660"/>
                <a:gd name="connsiteY190" fmla="*/ 1651888 h 1802203"/>
                <a:gd name="connsiteX191" fmla="*/ 398615 w 1010660"/>
                <a:gd name="connsiteY191" fmla="*/ 1632354 h 1802203"/>
                <a:gd name="connsiteX192" fmla="*/ 395388 w 1010660"/>
                <a:gd name="connsiteY192" fmla="*/ 1623182 h 1802203"/>
                <a:gd name="connsiteX193" fmla="*/ 403032 w 1010660"/>
                <a:gd name="connsiteY193" fmla="*/ 1619445 h 1802203"/>
                <a:gd name="connsiteX194" fmla="*/ 500701 w 1010660"/>
                <a:gd name="connsiteY194" fmla="*/ 1603478 h 1802203"/>
                <a:gd name="connsiteX195" fmla="*/ 566606 w 1010660"/>
                <a:gd name="connsiteY195" fmla="*/ 1591928 h 1802203"/>
                <a:gd name="connsiteX196" fmla="*/ 616205 w 1010660"/>
                <a:gd name="connsiteY196" fmla="*/ 1587341 h 1802203"/>
                <a:gd name="connsiteX197" fmla="*/ 638626 w 1010660"/>
                <a:gd name="connsiteY197" fmla="*/ 1604667 h 1802203"/>
                <a:gd name="connsiteX198" fmla="*/ 663935 w 1010660"/>
                <a:gd name="connsiteY198" fmla="*/ 1683312 h 1802203"/>
                <a:gd name="connsiteX199" fmla="*/ 667502 w 1010660"/>
                <a:gd name="connsiteY199" fmla="*/ 1731891 h 1802203"/>
                <a:gd name="connsiteX200" fmla="*/ 665634 w 1010660"/>
                <a:gd name="connsiteY200" fmla="*/ 1757200 h 1802203"/>
                <a:gd name="connsiteX201" fmla="*/ 712345 w 1010660"/>
                <a:gd name="connsiteY201" fmla="*/ 1803402 h 1802203"/>
                <a:gd name="connsiteX202" fmla="*/ 763642 w 1010660"/>
                <a:gd name="connsiteY202" fmla="*/ 1762976 h 1802203"/>
                <a:gd name="connsiteX203" fmla="*/ 760415 w 1010660"/>
                <a:gd name="connsiteY203" fmla="*/ 1742423 h 1802203"/>
                <a:gd name="connsiteX204" fmla="*/ 730860 w 1010660"/>
                <a:gd name="connsiteY204" fmla="*/ 1710319 h 1802203"/>
                <a:gd name="connsiteX205" fmla="*/ 725934 w 1010660"/>
                <a:gd name="connsiteY205" fmla="*/ 1704204 h 1802203"/>
                <a:gd name="connsiteX206" fmla="*/ 695189 w 1010660"/>
                <a:gd name="connsiteY206" fmla="*/ 1594985 h 1802203"/>
                <a:gd name="connsiteX207" fmla="*/ 705890 w 1010660"/>
                <a:gd name="connsiteY207" fmla="*/ 1581736 h 1802203"/>
                <a:gd name="connsiteX208" fmla="*/ 711835 w 1010660"/>
                <a:gd name="connsiteY208" fmla="*/ 1582246 h 1802203"/>
                <a:gd name="connsiteX209" fmla="*/ 783516 w 1010660"/>
                <a:gd name="connsiteY209" fmla="*/ 1589719 h 1802203"/>
                <a:gd name="connsiteX210" fmla="*/ 928236 w 1010660"/>
                <a:gd name="connsiteY210" fmla="*/ 1601270 h 1802203"/>
                <a:gd name="connsiteX211" fmla="*/ 942844 w 1010660"/>
                <a:gd name="connsiteY211" fmla="*/ 1623182 h 1802203"/>
                <a:gd name="connsiteX212" fmla="*/ 943353 w 1010660"/>
                <a:gd name="connsiteY212" fmla="*/ 1639488 h 1802203"/>
                <a:gd name="connsiteX213" fmla="*/ 951506 w 1010660"/>
                <a:gd name="connsiteY213" fmla="*/ 1656984 h 1802203"/>
                <a:gd name="connsiteX214" fmla="*/ 958980 w 1010660"/>
                <a:gd name="connsiteY214" fmla="*/ 1663778 h 1802203"/>
                <a:gd name="connsiteX215" fmla="*/ 989385 w 1010660"/>
                <a:gd name="connsiteY215" fmla="*/ 1666496 h 1802203"/>
                <a:gd name="connsiteX216" fmla="*/ 1002974 w 1010660"/>
                <a:gd name="connsiteY216" fmla="*/ 1659531 h 1802203"/>
                <a:gd name="connsiteX217" fmla="*/ 1010278 w 1010660"/>
                <a:gd name="connsiteY217" fmla="*/ 1613160 h 1802203"/>
                <a:gd name="connsiteX218" fmla="*/ 893245 w 1010660"/>
                <a:gd name="connsiteY218" fmla="*/ 959203 h 1802203"/>
                <a:gd name="connsiteX219" fmla="*/ 911929 w 1010660"/>
                <a:gd name="connsiteY219" fmla="*/ 957674 h 1802203"/>
                <a:gd name="connsiteX220" fmla="*/ 923310 w 1010660"/>
                <a:gd name="connsiteY220" fmla="*/ 963110 h 1802203"/>
                <a:gd name="connsiteX221" fmla="*/ 941655 w 1010660"/>
                <a:gd name="connsiteY221" fmla="*/ 1071989 h 1802203"/>
                <a:gd name="connsiteX222" fmla="*/ 943183 w 1010660"/>
                <a:gd name="connsiteY222" fmla="*/ 1086257 h 1802203"/>
                <a:gd name="connsiteX223" fmla="*/ 942504 w 1010660"/>
                <a:gd name="connsiteY223" fmla="*/ 1086257 h 1802203"/>
                <a:gd name="connsiteX224" fmla="*/ 942504 w 1010660"/>
                <a:gd name="connsiteY224" fmla="*/ 1098147 h 1802203"/>
                <a:gd name="connsiteX225" fmla="*/ 937748 w 1010660"/>
                <a:gd name="connsiteY225" fmla="*/ 1103073 h 1802203"/>
                <a:gd name="connsiteX226" fmla="*/ 932822 w 1010660"/>
                <a:gd name="connsiteY226" fmla="*/ 1098317 h 1802203"/>
                <a:gd name="connsiteX227" fmla="*/ 912269 w 1010660"/>
                <a:gd name="connsiteY227" fmla="*/ 1033261 h 1802203"/>
                <a:gd name="connsiteX228" fmla="*/ 893245 w 1010660"/>
                <a:gd name="connsiteY228" fmla="*/ 974830 h 1802203"/>
                <a:gd name="connsiteX229" fmla="*/ 888998 w 1010660"/>
                <a:gd name="connsiteY229" fmla="*/ 962940 h 1802203"/>
                <a:gd name="connsiteX230" fmla="*/ 893245 w 1010660"/>
                <a:gd name="connsiteY230" fmla="*/ 959203 h 18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010660" h="1802203">
                  <a:moveTo>
                    <a:pt x="1010278" y="1613160"/>
                  </a:moveTo>
                  <a:cubicBezTo>
                    <a:pt x="1009089" y="1607894"/>
                    <a:pt x="1006031" y="1602459"/>
                    <a:pt x="998557" y="1603308"/>
                  </a:cubicBezTo>
                  <a:cubicBezTo>
                    <a:pt x="993801" y="1603818"/>
                    <a:pt x="991253" y="1600760"/>
                    <a:pt x="990404" y="1596344"/>
                  </a:cubicBezTo>
                  <a:cubicBezTo>
                    <a:pt x="989725" y="1592437"/>
                    <a:pt x="989215" y="1588530"/>
                    <a:pt x="988536" y="1584624"/>
                  </a:cubicBezTo>
                  <a:cubicBezTo>
                    <a:pt x="986328" y="1571545"/>
                    <a:pt x="981232" y="1566449"/>
                    <a:pt x="968322" y="1564241"/>
                  </a:cubicBezTo>
                  <a:cubicBezTo>
                    <a:pt x="935879" y="1558975"/>
                    <a:pt x="903606" y="1553540"/>
                    <a:pt x="871163" y="1548444"/>
                  </a:cubicBezTo>
                  <a:cubicBezTo>
                    <a:pt x="830737" y="1542159"/>
                    <a:pt x="790140" y="1536214"/>
                    <a:pt x="749714" y="1529589"/>
                  </a:cubicBezTo>
                  <a:cubicBezTo>
                    <a:pt x="738843" y="1527721"/>
                    <a:pt x="728821" y="1521606"/>
                    <a:pt x="717101" y="1522625"/>
                  </a:cubicBezTo>
                  <a:cubicBezTo>
                    <a:pt x="717271" y="1521946"/>
                    <a:pt x="717441" y="1521096"/>
                    <a:pt x="717441" y="1520417"/>
                  </a:cubicBezTo>
                  <a:cubicBezTo>
                    <a:pt x="724915" y="1519228"/>
                    <a:pt x="732558" y="1518039"/>
                    <a:pt x="740032" y="1517020"/>
                  </a:cubicBezTo>
                  <a:cubicBezTo>
                    <a:pt x="741391" y="1516850"/>
                    <a:pt x="743599" y="1515491"/>
                    <a:pt x="743769" y="1518379"/>
                  </a:cubicBezTo>
                  <a:cubicBezTo>
                    <a:pt x="744109" y="1522795"/>
                    <a:pt x="748015" y="1522455"/>
                    <a:pt x="750563" y="1523474"/>
                  </a:cubicBezTo>
                  <a:cubicBezTo>
                    <a:pt x="768568" y="1530099"/>
                    <a:pt x="786404" y="1525853"/>
                    <a:pt x="804069" y="1521946"/>
                  </a:cubicBezTo>
                  <a:cubicBezTo>
                    <a:pt x="810354" y="1520587"/>
                    <a:pt x="812562" y="1514981"/>
                    <a:pt x="813581" y="1509036"/>
                  </a:cubicBezTo>
                  <a:cubicBezTo>
                    <a:pt x="814600" y="1502922"/>
                    <a:pt x="815110" y="1496637"/>
                    <a:pt x="816129" y="1490522"/>
                  </a:cubicBezTo>
                  <a:cubicBezTo>
                    <a:pt x="817827" y="1479821"/>
                    <a:pt x="815789" y="1474895"/>
                    <a:pt x="806277" y="1469459"/>
                  </a:cubicBezTo>
                  <a:cubicBezTo>
                    <a:pt x="800672" y="1466402"/>
                    <a:pt x="798124" y="1462155"/>
                    <a:pt x="798124" y="1455871"/>
                  </a:cubicBezTo>
                  <a:cubicBezTo>
                    <a:pt x="798124" y="1452473"/>
                    <a:pt x="798124" y="1449076"/>
                    <a:pt x="797274" y="1445849"/>
                  </a:cubicBezTo>
                  <a:cubicBezTo>
                    <a:pt x="795576" y="1439394"/>
                    <a:pt x="791839" y="1438375"/>
                    <a:pt x="786064" y="1441772"/>
                  </a:cubicBezTo>
                  <a:cubicBezTo>
                    <a:pt x="776722" y="1447208"/>
                    <a:pt x="767549" y="1452643"/>
                    <a:pt x="758037" y="1457739"/>
                  </a:cubicBezTo>
                  <a:cubicBezTo>
                    <a:pt x="738164" y="1468440"/>
                    <a:pt x="719649" y="1481349"/>
                    <a:pt x="698586" y="1490012"/>
                  </a:cubicBezTo>
                  <a:cubicBezTo>
                    <a:pt x="689584" y="1493749"/>
                    <a:pt x="685847" y="1491201"/>
                    <a:pt x="685507" y="1481859"/>
                  </a:cubicBezTo>
                  <a:cubicBezTo>
                    <a:pt x="684828" y="1460287"/>
                    <a:pt x="683979" y="1438885"/>
                    <a:pt x="683299" y="1417313"/>
                  </a:cubicBezTo>
                  <a:cubicBezTo>
                    <a:pt x="683129" y="1410688"/>
                    <a:pt x="686526" y="1405932"/>
                    <a:pt x="692302" y="1403214"/>
                  </a:cubicBezTo>
                  <a:cubicBezTo>
                    <a:pt x="697397" y="1400836"/>
                    <a:pt x="703003" y="1399817"/>
                    <a:pt x="708608" y="1399138"/>
                  </a:cubicBezTo>
                  <a:cubicBezTo>
                    <a:pt x="734087" y="1395910"/>
                    <a:pt x="759736" y="1392853"/>
                    <a:pt x="784875" y="1387417"/>
                  </a:cubicBezTo>
                  <a:cubicBezTo>
                    <a:pt x="802710" y="1383681"/>
                    <a:pt x="820375" y="1378755"/>
                    <a:pt x="833794" y="1365675"/>
                  </a:cubicBezTo>
                  <a:cubicBezTo>
                    <a:pt x="864369" y="1335780"/>
                    <a:pt x="892565" y="1303507"/>
                    <a:pt x="910231" y="1264100"/>
                  </a:cubicBezTo>
                  <a:cubicBezTo>
                    <a:pt x="921441" y="1239300"/>
                    <a:pt x="934011" y="1214671"/>
                    <a:pt x="935540" y="1186474"/>
                  </a:cubicBezTo>
                  <a:cubicBezTo>
                    <a:pt x="935710" y="1183417"/>
                    <a:pt x="936219" y="1180020"/>
                    <a:pt x="939616" y="1178661"/>
                  </a:cubicBezTo>
                  <a:cubicBezTo>
                    <a:pt x="949468" y="1174584"/>
                    <a:pt x="955243" y="1165582"/>
                    <a:pt x="960679" y="1157768"/>
                  </a:cubicBezTo>
                  <a:cubicBezTo>
                    <a:pt x="971380" y="1142141"/>
                    <a:pt x="975626" y="1123966"/>
                    <a:pt x="976646" y="1104602"/>
                  </a:cubicBezTo>
                  <a:cubicBezTo>
                    <a:pt x="978684" y="1059590"/>
                    <a:pt x="967473" y="1016615"/>
                    <a:pt x="958301" y="973301"/>
                  </a:cubicBezTo>
                  <a:cubicBezTo>
                    <a:pt x="957451" y="969564"/>
                    <a:pt x="954904" y="965318"/>
                    <a:pt x="956942" y="961751"/>
                  </a:cubicBezTo>
                  <a:cubicBezTo>
                    <a:pt x="961698" y="953767"/>
                    <a:pt x="959150" y="945784"/>
                    <a:pt x="957451" y="937970"/>
                  </a:cubicBezTo>
                  <a:cubicBezTo>
                    <a:pt x="954904" y="925571"/>
                    <a:pt x="953545" y="913511"/>
                    <a:pt x="957961" y="901281"/>
                  </a:cubicBezTo>
                  <a:cubicBezTo>
                    <a:pt x="959150" y="897884"/>
                    <a:pt x="958980" y="894656"/>
                    <a:pt x="957621" y="891259"/>
                  </a:cubicBezTo>
                  <a:cubicBezTo>
                    <a:pt x="953884" y="881407"/>
                    <a:pt x="954054" y="871046"/>
                    <a:pt x="957112" y="861364"/>
                  </a:cubicBezTo>
                  <a:cubicBezTo>
                    <a:pt x="961868" y="845567"/>
                    <a:pt x="962547" y="829770"/>
                    <a:pt x="959829" y="813804"/>
                  </a:cubicBezTo>
                  <a:cubicBezTo>
                    <a:pt x="958980" y="809047"/>
                    <a:pt x="959660" y="804971"/>
                    <a:pt x="962547" y="801064"/>
                  </a:cubicBezTo>
                  <a:cubicBezTo>
                    <a:pt x="971210" y="789174"/>
                    <a:pt x="967813" y="780171"/>
                    <a:pt x="953205" y="776435"/>
                  </a:cubicBezTo>
                  <a:cubicBezTo>
                    <a:pt x="950487" y="775755"/>
                    <a:pt x="947600" y="775246"/>
                    <a:pt x="944882" y="774566"/>
                  </a:cubicBezTo>
                  <a:cubicBezTo>
                    <a:pt x="930953" y="770999"/>
                    <a:pt x="930614" y="770489"/>
                    <a:pt x="930784" y="756561"/>
                  </a:cubicBezTo>
                  <a:cubicBezTo>
                    <a:pt x="930784" y="752315"/>
                    <a:pt x="931293" y="748068"/>
                    <a:pt x="931463" y="743822"/>
                  </a:cubicBezTo>
                  <a:cubicBezTo>
                    <a:pt x="932992" y="712398"/>
                    <a:pt x="939786" y="681483"/>
                    <a:pt x="939107" y="650059"/>
                  </a:cubicBezTo>
                  <a:cubicBezTo>
                    <a:pt x="938767" y="637490"/>
                    <a:pt x="928406" y="630526"/>
                    <a:pt x="916685" y="635112"/>
                  </a:cubicBezTo>
                  <a:cubicBezTo>
                    <a:pt x="902587" y="640547"/>
                    <a:pt x="901228" y="639698"/>
                    <a:pt x="902077" y="624581"/>
                  </a:cubicBezTo>
                  <a:cubicBezTo>
                    <a:pt x="902077" y="623392"/>
                    <a:pt x="902247" y="622372"/>
                    <a:pt x="902417" y="621183"/>
                  </a:cubicBezTo>
                  <a:cubicBezTo>
                    <a:pt x="908702" y="596044"/>
                    <a:pt x="906154" y="570565"/>
                    <a:pt x="907173" y="545087"/>
                  </a:cubicBezTo>
                  <a:cubicBezTo>
                    <a:pt x="908022" y="521816"/>
                    <a:pt x="906324" y="499395"/>
                    <a:pt x="896132" y="478162"/>
                  </a:cubicBezTo>
                  <a:cubicBezTo>
                    <a:pt x="893584" y="472896"/>
                    <a:pt x="890697" y="467631"/>
                    <a:pt x="888489" y="462195"/>
                  </a:cubicBezTo>
                  <a:cubicBezTo>
                    <a:pt x="886620" y="457779"/>
                    <a:pt x="884412" y="452344"/>
                    <a:pt x="887300" y="448267"/>
                  </a:cubicBezTo>
                  <a:cubicBezTo>
                    <a:pt x="892396" y="441303"/>
                    <a:pt x="891376" y="433829"/>
                    <a:pt x="891376" y="426355"/>
                  </a:cubicBezTo>
                  <a:cubicBezTo>
                    <a:pt x="891376" y="415484"/>
                    <a:pt x="898850" y="411238"/>
                    <a:pt x="908702" y="416333"/>
                  </a:cubicBezTo>
                  <a:cubicBezTo>
                    <a:pt x="911759" y="417862"/>
                    <a:pt x="914817" y="420240"/>
                    <a:pt x="919233" y="418881"/>
                  </a:cubicBezTo>
                  <a:cubicBezTo>
                    <a:pt x="916515" y="411747"/>
                    <a:pt x="910401" y="405462"/>
                    <a:pt x="913798" y="397819"/>
                  </a:cubicBezTo>
                  <a:cubicBezTo>
                    <a:pt x="919233" y="385759"/>
                    <a:pt x="916855" y="373359"/>
                    <a:pt x="915836" y="361129"/>
                  </a:cubicBezTo>
                  <a:cubicBezTo>
                    <a:pt x="915326" y="354165"/>
                    <a:pt x="912779" y="346861"/>
                    <a:pt x="915157" y="340067"/>
                  </a:cubicBezTo>
                  <a:cubicBezTo>
                    <a:pt x="922460" y="318834"/>
                    <a:pt x="918724" y="294545"/>
                    <a:pt x="933501" y="275520"/>
                  </a:cubicBezTo>
                  <a:cubicBezTo>
                    <a:pt x="933841" y="258704"/>
                    <a:pt x="943693" y="243417"/>
                    <a:pt x="941315" y="225922"/>
                  </a:cubicBezTo>
                  <a:cubicBezTo>
                    <a:pt x="940296" y="218108"/>
                    <a:pt x="940805" y="210125"/>
                    <a:pt x="940635" y="202141"/>
                  </a:cubicBezTo>
                  <a:cubicBezTo>
                    <a:pt x="940466" y="188213"/>
                    <a:pt x="939616" y="173945"/>
                    <a:pt x="934521" y="161205"/>
                  </a:cubicBezTo>
                  <a:cubicBezTo>
                    <a:pt x="929765" y="148806"/>
                    <a:pt x="933162" y="133348"/>
                    <a:pt x="920592" y="124006"/>
                  </a:cubicBezTo>
                  <a:cubicBezTo>
                    <a:pt x="914307" y="119250"/>
                    <a:pt x="917704" y="111437"/>
                    <a:pt x="914477" y="105661"/>
                  </a:cubicBezTo>
                  <a:cubicBezTo>
                    <a:pt x="907683" y="93262"/>
                    <a:pt x="900379" y="80692"/>
                    <a:pt x="893415" y="67783"/>
                  </a:cubicBezTo>
                  <a:cubicBezTo>
                    <a:pt x="871673" y="27696"/>
                    <a:pt x="841098" y="1028"/>
                    <a:pt x="792858" y="9"/>
                  </a:cubicBezTo>
                  <a:cubicBezTo>
                    <a:pt x="784535" y="-161"/>
                    <a:pt x="778420" y="2047"/>
                    <a:pt x="773834" y="8332"/>
                  </a:cubicBezTo>
                  <a:cubicBezTo>
                    <a:pt x="769078" y="14957"/>
                    <a:pt x="764322" y="21751"/>
                    <a:pt x="760415" y="28885"/>
                  </a:cubicBezTo>
                  <a:cubicBezTo>
                    <a:pt x="755659" y="37718"/>
                    <a:pt x="750393" y="40266"/>
                    <a:pt x="741221" y="35849"/>
                  </a:cubicBezTo>
                  <a:cubicBezTo>
                    <a:pt x="735786" y="33132"/>
                    <a:pt x="730010" y="32112"/>
                    <a:pt x="724235" y="30923"/>
                  </a:cubicBezTo>
                  <a:cubicBezTo>
                    <a:pt x="701814" y="26677"/>
                    <a:pt x="679053" y="25828"/>
                    <a:pt x="656801" y="30074"/>
                  </a:cubicBezTo>
                  <a:cubicBezTo>
                    <a:pt x="628435" y="35510"/>
                    <a:pt x="605674" y="52156"/>
                    <a:pt x="585630" y="72029"/>
                  </a:cubicBezTo>
                  <a:cubicBezTo>
                    <a:pt x="576628" y="81032"/>
                    <a:pt x="569833" y="91903"/>
                    <a:pt x="566946" y="104812"/>
                  </a:cubicBezTo>
                  <a:cubicBezTo>
                    <a:pt x="560831" y="132669"/>
                    <a:pt x="561171" y="161035"/>
                    <a:pt x="560491" y="189232"/>
                  </a:cubicBezTo>
                  <a:cubicBezTo>
                    <a:pt x="560321" y="195347"/>
                    <a:pt x="560831" y="200952"/>
                    <a:pt x="563209" y="206558"/>
                  </a:cubicBezTo>
                  <a:cubicBezTo>
                    <a:pt x="570853" y="224223"/>
                    <a:pt x="569324" y="241888"/>
                    <a:pt x="563379" y="259554"/>
                  </a:cubicBezTo>
                  <a:cubicBezTo>
                    <a:pt x="561510" y="264989"/>
                    <a:pt x="561680" y="270764"/>
                    <a:pt x="561340" y="276370"/>
                  </a:cubicBezTo>
                  <a:cubicBezTo>
                    <a:pt x="560831" y="283334"/>
                    <a:pt x="563039" y="287750"/>
                    <a:pt x="570853" y="288260"/>
                  </a:cubicBezTo>
                  <a:cubicBezTo>
                    <a:pt x="580534" y="288939"/>
                    <a:pt x="584951" y="294205"/>
                    <a:pt x="584781" y="303887"/>
                  </a:cubicBezTo>
                  <a:cubicBezTo>
                    <a:pt x="584781" y="307624"/>
                    <a:pt x="585970" y="311021"/>
                    <a:pt x="590386" y="312380"/>
                  </a:cubicBezTo>
                  <a:cubicBezTo>
                    <a:pt x="604654" y="317136"/>
                    <a:pt x="606353" y="320533"/>
                    <a:pt x="601937" y="335311"/>
                  </a:cubicBezTo>
                  <a:cubicBezTo>
                    <a:pt x="601087" y="338198"/>
                    <a:pt x="600918" y="339897"/>
                    <a:pt x="603635" y="341595"/>
                  </a:cubicBezTo>
                  <a:cubicBezTo>
                    <a:pt x="610599" y="345842"/>
                    <a:pt x="613827" y="352466"/>
                    <a:pt x="616205" y="359940"/>
                  </a:cubicBezTo>
                  <a:cubicBezTo>
                    <a:pt x="619772" y="370981"/>
                    <a:pt x="626227" y="375397"/>
                    <a:pt x="637947" y="374888"/>
                  </a:cubicBezTo>
                  <a:cubicBezTo>
                    <a:pt x="645590" y="374548"/>
                    <a:pt x="653234" y="373869"/>
                    <a:pt x="660708" y="372510"/>
                  </a:cubicBezTo>
                  <a:cubicBezTo>
                    <a:pt x="671239" y="370641"/>
                    <a:pt x="679222" y="374208"/>
                    <a:pt x="685168" y="382362"/>
                  </a:cubicBezTo>
                  <a:cubicBezTo>
                    <a:pt x="689924" y="388646"/>
                    <a:pt x="694000" y="395441"/>
                    <a:pt x="698247" y="402065"/>
                  </a:cubicBezTo>
                  <a:cubicBezTo>
                    <a:pt x="705381" y="413106"/>
                    <a:pt x="705041" y="414975"/>
                    <a:pt x="694680" y="422788"/>
                  </a:cubicBezTo>
                  <a:cubicBezTo>
                    <a:pt x="693321" y="423807"/>
                    <a:pt x="691962" y="424826"/>
                    <a:pt x="690603" y="425846"/>
                  </a:cubicBezTo>
                  <a:cubicBezTo>
                    <a:pt x="675995" y="436547"/>
                    <a:pt x="664954" y="450305"/>
                    <a:pt x="656971" y="466442"/>
                  </a:cubicBezTo>
                  <a:cubicBezTo>
                    <a:pt x="651196" y="478162"/>
                    <a:pt x="649327" y="492091"/>
                    <a:pt x="637607" y="500414"/>
                  </a:cubicBezTo>
                  <a:cubicBezTo>
                    <a:pt x="635399" y="501942"/>
                    <a:pt x="635908" y="505000"/>
                    <a:pt x="635229" y="507378"/>
                  </a:cubicBezTo>
                  <a:cubicBezTo>
                    <a:pt x="632851" y="516890"/>
                    <a:pt x="633021" y="527251"/>
                    <a:pt x="628605" y="536084"/>
                  </a:cubicBezTo>
                  <a:cubicBezTo>
                    <a:pt x="619942" y="553919"/>
                    <a:pt x="611449" y="571754"/>
                    <a:pt x="601597" y="588910"/>
                  </a:cubicBezTo>
                  <a:cubicBezTo>
                    <a:pt x="587499" y="613200"/>
                    <a:pt x="576798" y="638169"/>
                    <a:pt x="576118" y="666876"/>
                  </a:cubicBezTo>
                  <a:cubicBezTo>
                    <a:pt x="575778" y="681993"/>
                    <a:pt x="568474" y="695752"/>
                    <a:pt x="566776" y="710699"/>
                  </a:cubicBezTo>
                  <a:cubicBezTo>
                    <a:pt x="563209" y="740424"/>
                    <a:pt x="558453" y="769980"/>
                    <a:pt x="552847" y="799535"/>
                  </a:cubicBezTo>
                  <a:cubicBezTo>
                    <a:pt x="551998" y="804291"/>
                    <a:pt x="550300" y="808878"/>
                    <a:pt x="547582" y="812784"/>
                  </a:cubicBezTo>
                  <a:cubicBezTo>
                    <a:pt x="543505" y="818390"/>
                    <a:pt x="539768" y="819579"/>
                    <a:pt x="532804" y="815332"/>
                  </a:cubicBezTo>
                  <a:cubicBezTo>
                    <a:pt x="517177" y="805990"/>
                    <a:pt x="505457" y="802253"/>
                    <a:pt x="491189" y="818220"/>
                  </a:cubicBezTo>
                  <a:cubicBezTo>
                    <a:pt x="482866" y="827392"/>
                    <a:pt x="472334" y="835545"/>
                    <a:pt x="458406" y="835885"/>
                  </a:cubicBezTo>
                  <a:cubicBezTo>
                    <a:pt x="440571" y="836395"/>
                    <a:pt x="425114" y="844038"/>
                    <a:pt x="411015" y="853720"/>
                  </a:cubicBezTo>
                  <a:cubicBezTo>
                    <a:pt x="404391" y="858307"/>
                    <a:pt x="400654" y="861024"/>
                    <a:pt x="394199" y="854400"/>
                  </a:cubicBezTo>
                  <a:cubicBezTo>
                    <a:pt x="388424" y="848625"/>
                    <a:pt x="379761" y="850153"/>
                    <a:pt x="375345" y="856948"/>
                  </a:cubicBezTo>
                  <a:cubicBezTo>
                    <a:pt x="372967" y="860854"/>
                    <a:pt x="370249" y="861874"/>
                    <a:pt x="367361" y="858646"/>
                  </a:cubicBezTo>
                  <a:cubicBezTo>
                    <a:pt x="362945" y="853550"/>
                    <a:pt x="359208" y="855759"/>
                    <a:pt x="355471" y="859156"/>
                  </a:cubicBezTo>
                  <a:cubicBezTo>
                    <a:pt x="352414" y="861704"/>
                    <a:pt x="349526" y="864421"/>
                    <a:pt x="346469" y="866800"/>
                  </a:cubicBezTo>
                  <a:cubicBezTo>
                    <a:pt x="337806" y="873934"/>
                    <a:pt x="329143" y="882427"/>
                    <a:pt x="318102" y="884125"/>
                  </a:cubicBezTo>
                  <a:cubicBezTo>
                    <a:pt x="303664" y="886333"/>
                    <a:pt x="289566" y="890240"/>
                    <a:pt x="274788" y="891259"/>
                  </a:cubicBezTo>
                  <a:cubicBezTo>
                    <a:pt x="256444" y="892618"/>
                    <a:pt x="237929" y="891599"/>
                    <a:pt x="219754" y="894487"/>
                  </a:cubicBezTo>
                  <a:cubicBezTo>
                    <a:pt x="214998" y="895166"/>
                    <a:pt x="213469" y="893128"/>
                    <a:pt x="211771" y="889391"/>
                  </a:cubicBezTo>
                  <a:cubicBezTo>
                    <a:pt x="203617" y="870706"/>
                    <a:pt x="195124" y="852192"/>
                    <a:pt x="186801" y="833677"/>
                  </a:cubicBezTo>
                  <a:cubicBezTo>
                    <a:pt x="153509" y="759449"/>
                    <a:pt x="120047" y="685220"/>
                    <a:pt x="87094" y="610992"/>
                  </a:cubicBezTo>
                  <a:cubicBezTo>
                    <a:pt x="84207" y="604707"/>
                    <a:pt x="81998" y="604367"/>
                    <a:pt x="76393" y="607255"/>
                  </a:cubicBezTo>
                  <a:cubicBezTo>
                    <a:pt x="52783" y="619485"/>
                    <a:pt x="29172" y="631545"/>
                    <a:pt x="5222" y="643095"/>
                  </a:cubicBezTo>
                  <a:cubicBezTo>
                    <a:pt x="-1063" y="646153"/>
                    <a:pt x="-893" y="648701"/>
                    <a:pt x="1655" y="654306"/>
                  </a:cubicBezTo>
                  <a:cubicBezTo>
                    <a:pt x="13036" y="678596"/>
                    <a:pt x="23907" y="703225"/>
                    <a:pt x="35117" y="727515"/>
                  </a:cubicBezTo>
                  <a:cubicBezTo>
                    <a:pt x="71807" y="807689"/>
                    <a:pt x="107477" y="888202"/>
                    <a:pt x="141789" y="969394"/>
                  </a:cubicBezTo>
                  <a:cubicBezTo>
                    <a:pt x="145696" y="978567"/>
                    <a:pt x="147904" y="986890"/>
                    <a:pt x="138561" y="994194"/>
                  </a:cubicBezTo>
                  <a:cubicBezTo>
                    <a:pt x="136863" y="995553"/>
                    <a:pt x="135674" y="997931"/>
                    <a:pt x="135334" y="999969"/>
                  </a:cubicBezTo>
                  <a:cubicBezTo>
                    <a:pt x="133975" y="1006254"/>
                    <a:pt x="129729" y="1009991"/>
                    <a:pt x="125143" y="1013897"/>
                  </a:cubicBezTo>
                  <a:cubicBezTo>
                    <a:pt x="107138" y="1029524"/>
                    <a:pt x="94568" y="1047529"/>
                    <a:pt x="96436" y="1073178"/>
                  </a:cubicBezTo>
                  <a:cubicBezTo>
                    <a:pt x="97456" y="1088466"/>
                    <a:pt x="96776" y="1103753"/>
                    <a:pt x="96946" y="1119040"/>
                  </a:cubicBezTo>
                  <a:cubicBezTo>
                    <a:pt x="96946" y="1122437"/>
                    <a:pt x="97286" y="1125835"/>
                    <a:pt x="98305" y="1129062"/>
                  </a:cubicBezTo>
                  <a:cubicBezTo>
                    <a:pt x="102381" y="1142141"/>
                    <a:pt x="104760" y="1155390"/>
                    <a:pt x="105779" y="1168979"/>
                  </a:cubicBezTo>
                  <a:cubicBezTo>
                    <a:pt x="108157" y="1200063"/>
                    <a:pt x="112063" y="1230977"/>
                    <a:pt x="120726" y="1260872"/>
                  </a:cubicBezTo>
                  <a:cubicBezTo>
                    <a:pt x="132277" y="1300959"/>
                    <a:pt x="144676" y="1340876"/>
                    <a:pt x="157076" y="1380793"/>
                  </a:cubicBezTo>
                  <a:cubicBezTo>
                    <a:pt x="163021" y="1399987"/>
                    <a:pt x="167268" y="1419521"/>
                    <a:pt x="171514" y="1439224"/>
                  </a:cubicBezTo>
                  <a:cubicBezTo>
                    <a:pt x="176610" y="1461985"/>
                    <a:pt x="176270" y="1483727"/>
                    <a:pt x="162512" y="1504110"/>
                  </a:cubicBezTo>
                  <a:cubicBezTo>
                    <a:pt x="154019" y="1516680"/>
                    <a:pt x="147394" y="1530609"/>
                    <a:pt x="140430" y="1544197"/>
                  </a:cubicBezTo>
                  <a:cubicBezTo>
                    <a:pt x="136693" y="1551501"/>
                    <a:pt x="131597" y="1556257"/>
                    <a:pt x="123274" y="1557786"/>
                  </a:cubicBezTo>
                  <a:cubicBezTo>
                    <a:pt x="113592" y="1559485"/>
                    <a:pt x="103910" y="1561693"/>
                    <a:pt x="94228" y="1563731"/>
                  </a:cubicBezTo>
                  <a:cubicBezTo>
                    <a:pt x="90661" y="1564580"/>
                    <a:pt x="87604" y="1565599"/>
                    <a:pt x="85226" y="1569167"/>
                  </a:cubicBezTo>
                  <a:cubicBezTo>
                    <a:pt x="78092" y="1579698"/>
                    <a:pt x="70108" y="1589550"/>
                    <a:pt x="59917" y="1597533"/>
                  </a:cubicBezTo>
                  <a:cubicBezTo>
                    <a:pt x="47007" y="1607724"/>
                    <a:pt x="44120" y="1620974"/>
                    <a:pt x="47347" y="1636940"/>
                  </a:cubicBezTo>
                  <a:cubicBezTo>
                    <a:pt x="51424" y="1656984"/>
                    <a:pt x="66202" y="1666156"/>
                    <a:pt x="82848" y="1670233"/>
                  </a:cubicBezTo>
                  <a:cubicBezTo>
                    <a:pt x="110874" y="1677197"/>
                    <a:pt x="139750" y="1680764"/>
                    <a:pt x="168626" y="1675668"/>
                  </a:cubicBezTo>
                  <a:cubicBezTo>
                    <a:pt x="197333" y="1670572"/>
                    <a:pt x="219754" y="1658003"/>
                    <a:pt x="225699" y="1626239"/>
                  </a:cubicBezTo>
                  <a:cubicBezTo>
                    <a:pt x="227398" y="1616897"/>
                    <a:pt x="233343" y="1609763"/>
                    <a:pt x="241496" y="1605007"/>
                  </a:cubicBezTo>
                  <a:cubicBezTo>
                    <a:pt x="251687" y="1599062"/>
                    <a:pt x="262389" y="1593626"/>
                    <a:pt x="272750" y="1588021"/>
                  </a:cubicBezTo>
                  <a:cubicBezTo>
                    <a:pt x="280733" y="1583774"/>
                    <a:pt x="282092" y="1584284"/>
                    <a:pt x="282092" y="1593966"/>
                  </a:cubicBezTo>
                  <a:cubicBezTo>
                    <a:pt x="282262" y="1610272"/>
                    <a:pt x="283621" y="1626749"/>
                    <a:pt x="279884" y="1643055"/>
                  </a:cubicBezTo>
                  <a:cubicBezTo>
                    <a:pt x="278355" y="1649340"/>
                    <a:pt x="284300" y="1652397"/>
                    <a:pt x="287698" y="1653417"/>
                  </a:cubicBezTo>
                  <a:cubicBezTo>
                    <a:pt x="292114" y="1654606"/>
                    <a:pt x="290925" y="1648830"/>
                    <a:pt x="291095" y="1645943"/>
                  </a:cubicBezTo>
                  <a:cubicBezTo>
                    <a:pt x="291944" y="1632184"/>
                    <a:pt x="292284" y="1618256"/>
                    <a:pt x="292963" y="1604327"/>
                  </a:cubicBezTo>
                  <a:cubicBezTo>
                    <a:pt x="293473" y="1595834"/>
                    <a:pt x="293813" y="1587511"/>
                    <a:pt x="295681" y="1579188"/>
                  </a:cubicBezTo>
                  <a:cubicBezTo>
                    <a:pt x="298229" y="1567638"/>
                    <a:pt x="305363" y="1558805"/>
                    <a:pt x="311648" y="1549633"/>
                  </a:cubicBezTo>
                  <a:cubicBezTo>
                    <a:pt x="318612" y="1539441"/>
                    <a:pt x="322349" y="1529250"/>
                    <a:pt x="316234" y="1517190"/>
                  </a:cubicBezTo>
                  <a:cubicBezTo>
                    <a:pt x="314535" y="1513962"/>
                    <a:pt x="315045" y="1510395"/>
                    <a:pt x="316743" y="1507338"/>
                  </a:cubicBezTo>
                  <a:cubicBezTo>
                    <a:pt x="323028" y="1495618"/>
                    <a:pt x="319631" y="1484916"/>
                    <a:pt x="313686" y="1474385"/>
                  </a:cubicBezTo>
                  <a:cubicBezTo>
                    <a:pt x="308760" y="1465553"/>
                    <a:pt x="300947" y="1459268"/>
                    <a:pt x="294662" y="1451794"/>
                  </a:cubicBezTo>
                  <a:cubicBezTo>
                    <a:pt x="290755" y="1447378"/>
                    <a:pt x="287528" y="1444490"/>
                    <a:pt x="281073" y="1446189"/>
                  </a:cubicBezTo>
                  <a:cubicBezTo>
                    <a:pt x="276317" y="1447378"/>
                    <a:pt x="272920" y="1444830"/>
                    <a:pt x="272071" y="1439734"/>
                  </a:cubicBezTo>
                  <a:cubicBezTo>
                    <a:pt x="271391" y="1436167"/>
                    <a:pt x="270882" y="1432430"/>
                    <a:pt x="270542" y="1428863"/>
                  </a:cubicBezTo>
                  <a:cubicBezTo>
                    <a:pt x="266975" y="1386738"/>
                    <a:pt x="275298" y="1345292"/>
                    <a:pt x="278355" y="1303677"/>
                  </a:cubicBezTo>
                  <a:cubicBezTo>
                    <a:pt x="280564" y="1273272"/>
                    <a:pt x="285829" y="1243037"/>
                    <a:pt x="285659" y="1212293"/>
                  </a:cubicBezTo>
                  <a:cubicBezTo>
                    <a:pt x="285659" y="1202101"/>
                    <a:pt x="285150" y="1191230"/>
                    <a:pt x="280564" y="1182398"/>
                  </a:cubicBezTo>
                  <a:cubicBezTo>
                    <a:pt x="274958" y="1171527"/>
                    <a:pt x="273769" y="1159806"/>
                    <a:pt x="269862" y="1148596"/>
                  </a:cubicBezTo>
                  <a:cubicBezTo>
                    <a:pt x="267315" y="1141292"/>
                    <a:pt x="270372" y="1137725"/>
                    <a:pt x="278016" y="1137725"/>
                  </a:cubicBezTo>
                  <a:cubicBezTo>
                    <a:pt x="289906" y="1137555"/>
                    <a:pt x="301796" y="1138404"/>
                    <a:pt x="313686" y="1138234"/>
                  </a:cubicBezTo>
                  <a:cubicBezTo>
                    <a:pt x="321160" y="1138064"/>
                    <a:pt x="324217" y="1140952"/>
                    <a:pt x="323708" y="1148596"/>
                  </a:cubicBezTo>
                  <a:cubicBezTo>
                    <a:pt x="323198" y="1159636"/>
                    <a:pt x="328803" y="1167280"/>
                    <a:pt x="337296" y="1174414"/>
                  </a:cubicBezTo>
                  <a:cubicBezTo>
                    <a:pt x="351055" y="1185625"/>
                    <a:pt x="368041" y="1187154"/>
                    <a:pt x="383668" y="1187663"/>
                  </a:cubicBezTo>
                  <a:cubicBezTo>
                    <a:pt x="424944" y="1189362"/>
                    <a:pt x="466049" y="1193269"/>
                    <a:pt x="507325" y="1194797"/>
                  </a:cubicBezTo>
                  <a:cubicBezTo>
                    <a:pt x="514120" y="1194967"/>
                    <a:pt x="517007" y="1197345"/>
                    <a:pt x="517007" y="1204309"/>
                  </a:cubicBezTo>
                  <a:cubicBezTo>
                    <a:pt x="516837" y="1234884"/>
                    <a:pt x="513100" y="1265289"/>
                    <a:pt x="509194" y="1295524"/>
                  </a:cubicBezTo>
                  <a:cubicBezTo>
                    <a:pt x="504947" y="1328986"/>
                    <a:pt x="502229" y="1362448"/>
                    <a:pt x="499851" y="1395910"/>
                  </a:cubicBezTo>
                  <a:cubicBezTo>
                    <a:pt x="499512" y="1401176"/>
                    <a:pt x="501210" y="1403724"/>
                    <a:pt x="506816" y="1404064"/>
                  </a:cubicBezTo>
                  <a:cubicBezTo>
                    <a:pt x="535522" y="1405592"/>
                    <a:pt x="564228" y="1410688"/>
                    <a:pt x="593104" y="1408140"/>
                  </a:cubicBezTo>
                  <a:cubicBezTo>
                    <a:pt x="597520" y="1407801"/>
                    <a:pt x="602107" y="1407970"/>
                    <a:pt x="606693" y="1407970"/>
                  </a:cubicBezTo>
                  <a:cubicBezTo>
                    <a:pt x="612128" y="1407970"/>
                    <a:pt x="615016" y="1410348"/>
                    <a:pt x="615016" y="1416293"/>
                  </a:cubicBezTo>
                  <a:cubicBezTo>
                    <a:pt x="614676" y="1439564"/>
                    <a:pt x="614506" y="1462665"/>
                    <a:pt x="614167" y="1485936"/>
                  </a:cubicBezTo>
                  <a:cubicBezTo>
                    <a:pt x="614167" y="1488484"/>
                    <a:pt x="614336" y="1491201"/>
                    <a:pt x="610430" y="1490861"/>
                  </a:cubicBezTo>
                  <a:cubicBezTo>
                    <a:pt x="593953" y="1489672"/>
                    <a:pt x="577137" y="1491541"/>
                    <a:pt x="560831" y="1486105"/>
                  </a:cubicBezTo>
                  <a:cubicBezTo>
                    <a:pt x="524991" y="1474046"/>
                    <a:pt x="488980" y="1462325"/>
                    <a:pt x="452801" y="1450945"/>
                  </a:cubicBezTo>
                  <a:cubicBezTo>
                    <a:pt x="438363" y="1446358"/>
                    <a:pt x="436154" y="1447717"/>
                    <a:pt x="429870" y="1458928"/>
                  </a:cubicBezTo>
                  <a:cubicBezTo>
                    <a:pt x="428341" y="1461646"/>
                    <a:pt x="428341" y="1464194"/>
                    <a:pt x="428341" y="1467081"/>
                  </a:cubicBezTo>
                  <a:cubicBezTo>
                    <a:pt x="428341" y="1479821"/>
                    <a:pt x="428511" y="1492560"/>
                    <a:pt x="428171" y="1505300"/>
                  </a:cubicBezTo>
                  <a:cubicBezTo>
                    <a:pt x="428001" y="1512264"/>
                    <a:pt x="428341" y="1518718"/>
                    <a:pt x="434626" y="1523474"/>
                  </a:cubicBezTo>
                  <a:cubicBezTo>
                    <a:pt x="437004" y="1525343"/>
                    <a:pt x="439042" y="1528570"/>
                    <a:pt x="438193" y="1531628"/>
                  </a:cubicBezTo>
                  <a:cubicBezTo>
                    <a:pt x="435645" y="1541479"/>
                    <a:pt x="440571" y="1547085"/>
                    <a:pt x="448214" y="1551671"/>
                  </a:cubicBezTo>
                  <a:cubicBezTo>
                    <a:pt x="450592" y="1553030"/>
                    <a:pt x="451951" y="1555238"/>
                    <a:pt x="451611" y="1557956"/>
                  </a:cubicBezTo>
                  <a:cubicBezTo>
                    <a:pt x="451272" y="1560843"/>
                    <a:pt x="448554" y="1560843"/>
                    <a:pt x="446346" y="1561523"/>
                  </a:cubicBezTo>
                  <a:cubicBezTo>
                    <a:pt x="414582" y="1569846"/>
                    <a:pt x="382988" y="1578679"/>
                    <a:pt x="350715" y="1584454"/>
                  </a:cubicBezTo>
                  <a:cubicBezTo>
                    <a:pt x="336277" y="1587002"/>
                    <a:pt x="327954" y="1598722"/>
                    <a:pt x="327954" y="1610782"/>
                  </a:cubicBezTo>
                  <a:cubicBezTo>
                    <a:pt x="327954" y="1623861"/>
                    <a:pt x="327784" y="1636770"/>
                    <a:pt x="327954" y="1649850"/>
                  </a:cubicBezTo>
                  <a:cubicBezTo>
                    <a:pt x="327954" y="1656984"/>
                    <a:pt x="330332" y="1662929"/>
                    <a:pt x="335428" y="1668194"/>
                  </a:cubicBezTo>
                  <a:cubicBezTo>
                    <a:pt x="340863" y="1673800"/>
                    <a:pt x="346639" y="1679575"/>
                    <a:pt x="346809" y="1688407"/>
                  </a:cubicBezTo>
                  <a:cubicBezTo>
                    <a:pt x="346809" y="1691125"/>
                    <a:pt x="349866" y="1692314"/>
                    <a:pt x="351904" y="1693673"/>
                  </a:cubicBezTo>
                  <a:cubicBezTo>
                    <a:pt x="363285" y="1701317"/>
                    <a:pt x="383498" y="1698259"/>
                    <a:pt x="395558" y="1687219"/>
                  </a:cubicBezTo>
                  <a:cubicBezTo>
                    <a:pt x="405919" y="1677706"/>
                    <a:pt x="408637" y="1664627"/>
                    <a:pt x="410166" y="1651888"/>
                  </a:cubicBezTo>
                  <a:cubicBezTo>
                    <a:pt x="411015" y="1643905"/>
                    <a:pt x="405070" y="1637450"/>
                    <a:pt x="398615" y="1632354"/>
                  </a:cubicBezTo>
                  <a:cubicBezTo>
                    <a:pt x="395728" y="1630146"/>
                    <a:pt x="394539" y="1626919"/>
                    <a:pt x="395388" y="1623182"/>
                  </a:cubicBezTo>
                  <a:cubicBezTo>
                    <a:pt x="396407" y="1619105"/>
                    <a:pt x="400314" y="1619785"/>
                    <a:pt x="403032" y="1619445"/>
                  </a:cubicBezTo>
                  <a:cubicBezTo>
                    <a:pt x="435645" y="1614349"/>
                    <a:pt x="468597" y="1611971"/>
                    <a:pt x="500701" y="1603478"/>
                  </a:cubicBezTo>
                  <a:cubicBezTo>
                    <a:pt x="522103" y="1597703"/>
                    <a:pt x="544694" y="1595665"/>
                    <a:pt x="566606" y="1591928"/>
                  </a:cubicBezTo>
                  <a:cubicBezTo>
                    <a:pt x="583082" y="1589210"/>
                    <a:pt x="599389" y="1584963"/>
                    <a:pt x="616205" y="1587341"/>
                  </a:cubicBezTo>
                  <a:cubicBezTo>
                    <a:pt x="626736" y="1588870"/>
                    <a:pt x="634719" y="1592947"/>
                    <a:pt x="638626" y="1604667"/>
                  </a:cubicBezTo>
                  <a:cubicBezTo>
                    <a:pt x="647629" y="1630655"/>
                    <a:pt x="655952" y="1656984"/>
                    <a:pt x="663935" y="1683312"/>
                  </a:cubicBezTo>
                  <a:cubicBezTo>
                    <a:pt x="668861" y="1699448"/>
                    <a:pt x="672938" y="1715075"/>
                    <a:pt x="667502" y="1731891"/>
                  </a:cubicBezTo>
                  <a:cubicBezTo>
                    <a:pt x="664954" y="1739875"/>
                    <a:pt x="665124" y="1748707"/>
                    <a:pt x="665634" y="1757200"/>
                  </a:cubicBezTo>
                  <a:cubicBezTo>
                    <a:pt x="666993" y="1780471"/>
                    <a:pt x="688735" y="1802043"/>
                    <a:pt x="712345" y="1803402"/>
                  </a:cubicBezTo>
                  <a:cubicBezTo>
                    <a:pt x="734257" y="1804591"/>
                    <a:pt x="759905" y="1784378"/>
                    <a:pt x="763642" y="1762976"/>
                  </a:cubicBezTo>
                  <a:cubicBezTo>
                    <a:pt x="765001" y="1755842"/>
                    <a:pt x="763642" y="1748877"/>
                    <a:pt x="760415" y="1742423"/>
                  </a:cubicBezTo>
                  <a:cubicBezTo>
                    <a:pt x="753791" y="1728664"/>
                    <a:pt x="742580" y="1719152"/>
                    <a:pt x="730860" y="1710319"/>
                  </a:cubicBezTo>
                  <a:cubicBezTo>
                    <a:pt x="728482" y="1708451"/>
                    <a:pt x="726783" y="1707092"/>
                    <a:pt x="725934" y="1704204"/>
                  </a:cubicBezTo>
                  <a:cubicBezTo>
                    <a:pt x="714553" y="1668024"/>
                    <a:pt x="702663" y="1632184"/>
                    <a:pt x="695189" y="1594985"/>
                  </a:cubicBezTo>
                  <a:cubicBezTo>
                    <a:pt x="692811" y="1583435"/>
                    <a:pt x="694000" y="1581906"/>
                    <a:pt x="705890" y="1581736"/>
                  </a:cubicBezTo>
                  <a:cubicBezTo>
                    <a:pt x="707929" y="1581736"/>
                    <a:pt x="709797" y="1582076"/>
                    <a:pt x="711835" y="1582246"/>
                  </a:cubicBezTo>
                  <a:cubicBezTo>
                    <a:pt x="735786" y="1584793"/>
                    <a:pt x="759566" y="1587681"/>
                    <a:pt x="783516" y="1589719"/>
                  </a:cubicBezTo>
                  <a:cubicBezTo>
                    <a:pt x="831756" y="1593626"/>
                    <a:pt x="879996" y="1596514"/>
                    <a:pt x="928236" y="1601270"/>
                  </a:cubicBezTo>
                  <a:cubicBezTo>
                    <a:pt x="948449" y="1603308"/>
                    <a:pt x="948449" y="1603138"/>
                    <a:pt x="942844" y="1623182"/>
                  </a:cubicBezTo>
                  <a:cubicBezTo>
                    <a:pt x="941315" y="1628617"/>
                    <a:pt x="939446" y="1634732"/>
                    <a:pt x="943353" y="1639488"/>
                  </a:cubicBezTo>
                  <a:cubicBezTo>
                    <a:pt x="947600" y="1644754"/>
                    <a:pt x="950148" y="1650529"/>
                    <a:pt x="951506" y="1656984"/>
                  </a:cubicBezTo>
                  <a:cubicBezTo>
                    <a:pt x="952356" y="1661060"/>
                    <a:pt x="954734" y="1662759"/>
                    <a:pt x="958980" y="1663778"/>
                  </a:cubicBezTo>
                  <a:cubicBezTo>
                    <a:pt x="969002" y="1665986"/>
                    <a:pt x="979193" y="1665816"/>
                    <a:pt x="989385" y="1666496"/>
                  </a:cubicBezTo>
                  <a:cubicBezTo>
                    <a:pt x="996179" y="1667005"/>
                    <a:pt x="999916" y="1664118"/>
                    <a:pt x="1002974" y="1659531"/>
                  </a:cubicBezTo>
                  <a:cubicBezTo>
                    <a:pt x="1012656" y="1645263"/>
                    <a:pt x="1014015" y="1629297"/>
                    <a:pt x="1010278" y="1613160"/>
                  </a:cubicBezTo>
                  <a:close/>
                  <a:moveTo>
                    <a:pt x="893245" y="959203"/>
                  </a:moveTo>
                  <a:cubicBezTo>
                    <a:pt x="900379" y="964808"/>
                    <a:pt x="906154" y="960732"/>
                    <a:pt x="911929" y="957674"/>
                  </a:cubicBezTo>
                  <a:cubicBezTo>
                    <a:pt x="921611" y="952748"/>
                    <a:pt x="921611" y="952578"/>
                    <a:pt x="923310" y="963110"/>
                  </a:cubicBezTo>
                  <a:cubicBezTo>
                    <a:pt x="929425" y="999459"/>
                    <a:pt x="935540" y="1035639"/>
                    <a:pt x="941655" y="1071989"/>
                  </a:cubicBezTo>
                  <a:cubicBezTo>
                    <a:pt x="942504" y="1076745"/>
                    <a:pt x="942674" y="1081501"/>
                    <a:pt x="943183" y="1086257"/>
                  </a:cubicBezTo>
                  <a:cubicBezTo>
                    <a:pt x="943013" y="1086257"/>
                    <a:pt x="942844" y="1086257"/>
                    <a:pt x="942504" y="1086257"/>
                  </a:cubicBezTo>
                  <a:cubicBezTo>
                    <a:pt x="942504" y="1090164"/>
                    <a:pt x="942674" y="1094241"/>
                    <a:pt x="942504" y="1098147"/>
                  </a:cubicBezTo>
                  <a:cubicBezTo>
                    <a:pt x="942334" y="1100865"/>
                    <a:pt x="940805" y="1103073"/>
                    <a:pt x="937748" y="1103073"/>
                  </a:cubicBezTo>
                  <a:cubicBezTo>
                    <a:pt x="934690" y="1103243"/>
                    <a:pt x="933501" y="1101205"/>
                    <a:pt x="932822" y="1098317"/>
                  </a:cubicBezTo>
                  <a:cubicBezTo>
                    <a:pt x="928066" y="1076066"/>
                    <a:pt x="919573" y="1054833"/>
                    <a:pt x="912269" y="1033261"/>
                  </a:cubicBezTo>
                  <a:cubicBezTo>
                    <a:pt x="905645" y="1013897"/>
                    <a:pt x="897152" y="995213"/>
                    <a:pt x="893245" y="974830"/>
                  </a:cubicBezTo>
                  <a:cubicBezTo>
                    <a:pt x="892565" y="970753"/>
                    <a:pt x="888828" y="967526"/>
                    <a:pt x="888998" y="962940"/>
                  </a:cubicBezTo>
                  <a:cubicBezTo>
                    <a:pt x="888998" y="960562"/>
                    <a:pt x="889508" y="956145"/>
                    <a:pt x="893245" y="959203"/>
                  </a:cubicBezTo>
                  <a:close/>
                </a:path>
              </a:pathLst>
            </a:custGeom>
            <a:solidFill>
              <a:schemeClr val="accent5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160E4F19-0B20-472D-986D-BFBD7EAB1171}"/>
              </a:ext>
            </a:extLst>
          </p:cNvPr>
          <p:cNvGrpSpPr/>
          <p:nvPr/>
        </p:nvGrpSpPr>
        <p:grpSpPr>
          <a:xfrm>
            <a:off x="2622076" y="1469776"/>
            <a:ext cx="2197364" cy="4806844"/>
            <a:chOff x="2557931" y="1823747"/>
            <a:chExt cx="1983254" cy="4215759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CCF7700-7CEF-4125-9B1E-61990A07D387}"/>
                </a:ext>
              </a:extLst>
            </p:cNvPr>
            <p:cNvSpPr/>
            <p:nvPr/>
          </p:nvSpPr>
          <p:spPr>
            <a:xfrm>
              <a:off x="3078238" y="1823747"/>
              <a:ext cx="1113612" cy="103863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B742A5A-FEF0-4305-9EED-2C46AEF05010}"/>
                </a:ext>
              </a:extLst>
            </p:cNvPr>
            <p:cNvSpPr/>
            <p:nvPr/>
          </p:nvSpPr>
          <p:spPr>
            <a:xfrm>
              <a:off x="2557931" y="3513507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F219CDA-EBB6-4E10-80E8-721811CF8D91}"/>
                </a:ext>
              </a:extLst>
            </p:cNvPr>
            <p:cNvSpPr/>
            <p:nvPr/>
          </p:nvSpPr>
          <p:spPr>
            <a:xfrm>
              <a:off x="3277450" y="5125106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B72F386-8192-4C9D-85E8-80A9B4AEEAAC}"/>
                </a:ext>
              </a:extLst>
            </p:cNvPr>
            <p:cNvSpPr txBox="1"/>
            <p:nvPr/>
          </p:nvSpPr>
          <p:spPr>
            <a:xfrm>
              <a:off x="3281863" y="5347630"/>
              <a:ext cx="909987" cy="512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bg1"/>
                  </a:solidFill>
                  <a:latin typeface="FC Home Thin" panose="020B0500040200020003" pitchFamily="34" charset="-34"/>
                  <a:cs typeface="FC Home Thin" panose="020B0500040200020003" pitchFamily="34" charset="-34"/>
                </a:rPr>
                <a:t>สื่อสารผิดพลาด</a:t>
              </a:r>
              <a:endParaRPr lang="ko-KR" altLang="en-US" sz="1600" dirty="0">
                <a:solidFill>
                  <a:schemeClr val="bg1"/>
                </a:solidFill>
                <a:latin typeface="FC Home Thin" panose="020B0500040200020003" pitchFamily="34" charset="-34"/>
                <a:cs typeface="FC Home Thin" panose="020B0500040200020003" pitchFamily="34" charset="-34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7DBE37D-5D31-41E1-850E-600883B8652B}"/>
                </a:ext>
              </a:extLst>
            </p:cNvPr>
            <p:cNvSpPr txBox="1"/>
            <p:nvPr/>
          </p:nvSpPr>
          <p:spPr>
            <a:xfrm>
              <a:off x="2624332" y="3629593"/>
              <a:ext cx="784576" cy="728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bg1"/>
                  </a:solidFill>
                  <a:latin typeface="FC Home Thin" panose="020B0500040200020003" pitchFamily="34" charset="-34"/>
                  <a:ea typeface="Arial Unicode MS" panose="020B0604020202020204" pitchFamily="34" charset="-128"/>
                  <a:cs typeface="FC Home Thin" panose="020B0500040200020003" pitchFamily="34" charset="-34"/>
                </a:rPr>
                <a:t>กรอกเอกสารผิด</a:t>
              </a:r>
              <a:endParaRPr lang="ko-KR" altLang="en-US" sz="1600" dirty="0">
                <a:solidFill>
                  <a:schemeClr val="bg1"/>
                </a:solidFill>
                <a:latin typeface="FC Home Thin" panose="020B0500040200020003" pitchFamily="34" charset="-34"/>
                <a:ea typeface="Arial Unicode MS" panose="020B0604020202020204" pitchFamily="34" charset="-128"/>
                <a:cs typeface="FC Home Thin" panose="020B0500040200020003" pitchFamily="34" charset="-34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FA138E-6CBE-41BC-9A7F-F983BF67BDC1}"/>
                </a:ext>
              </a:extLst>
            </p:cNvPr>
            <p:cNvSpPr txBox="1"/>
            <p:nvPr/>
          </p:nvSpPr>
          <p:spPr>
            <a:xfrm>
              <a:off x="3307018" y="2037349"/>
              <a:ext cx="8640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01DED47-1ECE-425E-A984-DD5C7015883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135952" y="2675752"/>
              <a:ext cx="405233" cy="648000"/>
            </a:xfrm>
            <a:prstGeom prst="straightConnector1">
              <a:avLst/>
            </a:prstGeom>
            <a:ln w="25400">
              <a:solidFill>
                <a:schemeClr val="accent4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FEFDB6FA-228A-406D-A1AA-00B8D9B6B168}"/>
                </a:ext>
              </a:extLst>
            </p:cNvPr>
            <p:cNvCxnSpPr/>
            <p:nvPr/>
          </p:nvCxnSpPr>
          <p:spPr>
            <a:xfrm flipH="1">
              <a:off x="3515984" y="3970707"/>
              <a:ext cx="648000" cy="2"/>
            </a:xfrm>
            <a:prstGeom prst="straightConnector1">
              <a:avLst/>
            </a:prstGeom>
            <a:ln w="25400">
              <a:solidFill>
                <a:schemeClr val="accent4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2434DD6B-5F23-4CC7-9E47-024A4962D2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0483" y="4947528"/>
              <a:ext cx="380702" cy="317092"/>
            </a:xfrm>
            <a:prstGeom prst="straightConnector1">
              <a:avLst/>
            </a:prstGeom>
            <a:ln w="25400">
              <a:solidFill>
                <a:schemeClr val="accent4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B9366259-0F23-4B10-825D-444C9C7BDE6B}"/>
              </a:ext>
            </a:extLst>
          </p:cNvPr>
          <p:cNvGrpSpPr/>
          <p:nvPr/>
        </p:nvGrpSpPr>
        <p:grpSpPr>
          <a:xfrm>
            <a:off x="7270961" y="1560143"/>
            <a:ext cx="2990639" cy="4938309"/>
            <a:chOff x="6871568" y="1807130"/>
            <a:chExt cx="2615753" cy="4482392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625A62DB-FA15-45E4-81C7-A16BBA07FFBB}"/>
                </a:ext>
              </a:extLst>
            </p:cNvPr>
            <p:cNvSpPr/>
            <p:nvPr/>
          </p:nvSpPr>
          <p:spPr>
            <a:xfrm>
              <a:off x="8040534" y="3106958"/>
              <a:ext cx="1446787" cy="141734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650A25F7-805C-4681-B95A-AE75E0E754F5}"/>
                </a:ext>
              </a:extLst>
            </p:cNvPr>
            <p:cNvSpPr/>
            <p:nvPr/>
          </p:nvSpPr>
          <p:spPr>
            <a:xfrm>
              <a:off x="7126134" y="1807130"/>
              <a:ext cx="914400" cy="9144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45C29C7-B1AE-41E1-8DDC-9B7A76CA9039}"/>
                </a:ext>
              </a:extLst>
            </p:cNvPr>
            <p:cNvSpPr txBox="1"/>
            <p:nvPr/>
          </p:nvSpPr>
          <p:spPr>
            <a:xfrm>
              <a:off x="7157950" y="1900616"/>
              <a:ext cx="864095" cy="754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bg1"/>
                  </a:solidFill>
                  <a:latin typeface="FC Home Thin" panose="020B0500040200020003" pitchFamily="34" charset="-34"/>
                  <a:cs typeface="FC Home Thin" panose="020B0500040200020003" pitchFamily="34" charset="-34"/>
                </a:rPr>
                <a:t>สอบถามข้อมูลได้ง่ายขึ้น</a:t>
              </a:r>
              <a:endParaRPr lang="ko-KR" altLang="en-US" sz="1600" dirty="0">
                <a:solidFill>
                  <a:schemeClr val="bg1"/>
                </a:solidFill>
                <a:latin typeface="FC Home Thin" panose="020B0500040200020003" pitchFamily="34" charset="-34"/>
                <a:cs typeface="FC Home Thin" panose="020B0500040200020003" pitchFamily="34" charset="-34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CDEF202-D8B0-42B1-9CD1-F5458650D48D}"/>
                </a:ext>
              </a:extLst>
            </p:cNvPr>
            <p:cNvSpPr txBox="1"/>
            <p:nvPr/>
          </p:nvSpPr>
          <p:spPr>
            <a:xfrm>
              <a:off x="8113698" y="3573241"/>
              <a:ext cx="1294633" cy="530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bg1"/>
                  </a:solidFill>
                  <a:latin typeface="FC Home Thin" panose="020B0500040200020003" pitchFamily="34" charset="-34"/>
                  <a:cs typeface="FC Home Thin" panose="020B0500040200020003" pitchFamily="34" charset="-34"/>
                </a:rPr>
                <a:t>มีเอกสารที่ต้องใช้งานครบถ้วน</a:t>
              </a:r>
              <a:endParaRPr lang="ko-KR" altLang="en-US" sz="1600" dirty="0">
                <a:solidFill>
                  <a:schemeClr val="bg1"/>
                </a:solidFill>
                <a:latin typeface="FC Home Thin" panose="020B0500040200020003" pitchFamily="34" charset="-34"/>
                <a:cs typeface="FC Home Thin" panose="020B0500040200020003" pitchFamily="34" charset="-34"/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79A4714-64D8-413B-B4E0-BED7B1E8CC93}"/>
                </a:ext>
              </a:extLst>
            </p:cNvPr>
            <p:cNvSpPr/>
            <p:nvPr/>
          </p:nvSpPr>
          <p:spPr>
            <a:xfrm>
              <a:off x="7126134" y="5176360"/>
              <a:ext cx="1212073" cy="11131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C59A531-53F1-4D1D-97BD-120DC2122757}"/>
                </a:ext>
              </a:extLst>
            </p:cNvPr>
            <p:cNvSpPr txBox="1"/>
            <p:nvPr/>
          </p:nvSpPr>
          <p:spPr>
            <a:xfrm>
              <a:off x="7321993" y="5400215"/>
              <a:ext cx="864095" cy="754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altLang="ko-KR" sz="1600" dirty="0">
                  <a:solidFill>
                    <a:schemeClr val="bg1"/>
                  </a:solidFill>
                  <a:latin typeface="FC Home Thin" panose="020B0500040200020003" pitchFamily="34" charset="-34"/>
                  <a:cs typeface="FC Home Thin" panose="020B0500040200020003" pitchFamily="34" charset="-34"/>
                </a:rPr>
                <a:t>สามารถขอเอกสารได้ทุกเวลา</a:t>
              </a:r>
              <a:endParaRPr lang="ko-KR" altLang="en-US" sz="1600" dirty="0">
                <a:solidFill>
                  <a:schemeClr val="bg1"/>
                </a:solidFill>
                <a:latin typeface="FC Home Thin" panose="020B0500040200020003" pitchFamily="34" charset="-34"/>
                <a:cs typeface="FC Home Thin" panose="020B0500040200020003" pitchFamily="34" charset="-34"/>
              </a:endParaRP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48BA501-0C4E-4F87-BCB3-F0462B9D5D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18505" y="2657720"/>
              <a:ext cx="338080" cy="648000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A20B7FB-3CBD-41E5-B854-FA495457D448}"/>
                </a:ext>
              </a:extLst>
            </p:cNvPr>
            <p:cNvCxnSpPr/>
            <p:nvPr/>
          </p:nvCxnSpPr>
          <p:spPr>
            <a:xfrm>
              <a:off x="7283472" y="3956794"/>
              <a:ext cx="648000" cy="2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7D37E19-E43A-48ED-93A4-6CAD7263D6B7}"/>
                </a:ext>
              </a:extLst>
            </p:cNvPr>
            <p:cNvCxnSpPr>
              <a:cxnSpLocks/>
            </p:cNvCxnSpPr>
            <p:nvPr/>
          </p:nvCxnSpPr>
          <p:spPr>
            <a:xfrm>
              <a:off x="6871568" y="5037600"/>
              <a:ext cx="298306" cy="194553"/>
            </a:xfrm>
            <a:prstGeom prst="straightConnector1">
              <a:avLst/>
            </a:prstGeom>
            <a:ln w="25400">
              <a:solidFill>
                <a:schemeClr val="accent3"/>
              </a:solidFill>
              <a:prstDash val="sysDot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สี่เหลี่ยมผืนผ้า 2"/>
          <p:cNvSpPr/>
          <p:nvPr/>
        </p:nvSpPr>
        <p:spPr>
          <a:xfrm>
            <a:off x="3418024" y="1523599"/>
            <a:ext cx="78501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th-TH" altLang="ko-KR" sz="1600" dirty="0">
                <a:solidFill>
                  <a:schemeClr val="bg1"/>
                </a:solidFill>
                <a:latin typeface="FC Home Thin" panose="020B0500040200020003" pitchFamily="34" charset="-34"/>
                <a:ea typeface="Arial Unicode MS" panose="020B0604020202020204" pitchFamily="34" charset="-128"/>
                <a:cs typeface="FC Home Thin" panose="020B0500040200020003" pitchFamily="34" charset="-34"/>
              </a:rPr>
              <a:t>ติดต่อฝ่ายทะเบียนไม่ได้</a:t>
            </a:r>
            <a:endParaRPr lang="ko-KR" altLang="en-US" sz="1600" dirty="0">
              <a:solidFill>
                <a:schemeClr val="bg1"/>
              </a:solidFill>
              <a:latin typeface="FC Home Thin" panose="020B0500040200020003" pitchFamily="34" charset="-34"/>
              <a:ea typeface="Arial Unicode MS" panose="020B0604020202020204" pitchFamily="34" charset="-128"/>
              <a:cs typeface="FC Home Thin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2360497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53895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พจนานุกรมข้อมูล 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(Data Dictionary)</a:t>
            </a:r>
            <a:endParaRPr lang="th-TH" altLang="ko-KR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ต่อ</a:t>
            </a:r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aphicFrame>
        <p:nvGraphicFramePr>
          <p:cNvPr id="4" name="ตาราง 3">
            <a:extLst>
              <a:ext uri="{FF2B5EF4-FFF2-40B4-BE49-F238E27FC236}">
                <a16:creationId xmlns:a16="http://schemas.microsoft.com/office/drawing/2014/main" id="{879E398D-A66D-5041-8539-4A74DDC2A2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160016"/>
              </p:ext>
            </p:extLst>
          </p:nvPr>
        </p:nvGraphicFramePr>
        <p:xfrm>
          <a:off x="6538277" y="1751574"/>
          <a:ext cx="5379085" cy="12401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49705">
                  <a:extLst>
                    <a:ext uri="{9D8B030D-6E8A-4147-A177-3AD203B41FA5}">
                      <a16:colId xmlns:a16="http://schemas.microsoft.com/office/drawing/2014/main" val="3970517164"/>
                    </a:ext>
                  </a:extLst>
                </a:gridCol>
                <a:gridCol w="855572">
                  <a:extLst>
                    <a:ext uri="{9D8B030D-6E8A-4147-A177-3AD203B41FA5}">
                      <a16:colId xmlns:a16="http://schemas.microsoft.com/office/drawing/2014/main" val="1864180525"/>
                    </a:ext>
                  </a:extLst>
                </a:gridCol>
                <a:gridCol w="597626">
                  <a:extLst>
                    <a:ext uri="{9D8B030D-6E8A-4147-A177-3AD203B41FA5}">
                      <a16:colId xmlns:a16="http://schemas.microsoft.com/office/drawing/2014/main" val="3432618791"/>
                    </a:ext>
                  </a:extLst>
                </a:gridCol>
                <a:gridCol w="1074102">
                  <a:extLst>
                    <a:ext uri="{9D8B030D-6E8A-4147-A177-3AD203B41FA5}">
                      <a16:colId xmlns:a16="http://schemas.microsoft.com/office/drawing/2014/main" val="2992787849"/>
                    </a:ext>
                  </a:extLst>
                </a:gridCol>
                <a:gridCol w="1402080">
                  <a:extLst>
                    <a:ext uri="{9D8B030D-6E8A-4147-A177-3AD203B41FA5}">
                      <a16:colId xmlns:a16="http://schemas.microsoft.com/office/drawing/2014/main" val="349119403"/>
                    </a:ext>
                  </a:extLst>
                </a:gridCol>
              </a:tblGrid>
              <a:tr h="26479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Field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Key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Relation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Description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15970546"/>
                  </a:ext>
                </a:extLst>
              </a:tr>
              <a:tr h="26479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tag_id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PK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รหัสชุดคำตอบกลับของแชทบอ</a:t>
                      </a:r>
                      <a:r>
                        <a:rPr lang="th-TH" sz="1600" dirty="0" err="1">
                          <a:effectLst/>
                        </a:rPr>
                        <a:t>ท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6778441"/>
                  </a:ext>
                </a:extLst>
              </a:tr>
              <a:tr h="26479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Varchar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ชื่อชุดคำตอบกลับของแชทบอ</a:t>
                      </a:r>
                      <a:r>
                        <a:rPr lang="th-TH" sz="1600" dirty="0" err="1">
                          <a:effectLst/>
                        </a:rPr>
                        <a:t>ท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19241535"/>
                  </a:ext>
                </a:extLst>
              </a:tr>
            </a:tbl>
          </a:graphicData>
        </a:graphic>
      </p:graphicFrame>
      <p:graphicFrame>
        <p:nvGraphicFramePr>
          <p:cNvPr id="5" name="ตาราง 4">
            <a:extLst>
              <a:ext uri="{FF2B5EF4-FFF2-40B4-BE49-F238E27FC236}">
                <a16:creationId xmlns:a16="http://schemas.microsoft.com/office/drawing/2014/main" id="{E00BBBB4-D051-4C48-813A-FBEBD39FC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305265"/>
              </p:ext>
            </p:extLst>
          </p:nvPr>
        </p:nvGraphicFramePr>
        <p:xfrm>
          <a:off x="6528434" y="4021971"/>
          <a:ext cx="5398770" cy="9753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55420">
                  <a:extLst>
                    <a:ext uri="{9D8B030D-6E8A-4147-A177-3AD203B41FA5}">
                      <a16:colId xmlns:a16="http://schemas.microsoft.com/office/drawing/2014/main" val="502552261"/>
                    </a:ext>
                  </a:extLst>
                </a:gridCol>
                <a:gridCol w="689610">
                  <a:extLst>
                    <a:ext uri="{9D8B030D-6E8A-4147-A177-3AD203B41FA5}">
                      <a16:colId xmlns:a16="http://schemas.microsoft.com/office/drawing/2014/main" val="2462411620"/>
                    </a:ext>
                  </a:extLst>
                </a:gridCol>
                <a:gridCol w="534670">
                  <a:extLst>
                    <a:ext uri="{9D8B030D-6E8A-4147-A177-3AD203B41FA5}">
                      <a16:colId xmlns:a16="http://schemas.microsoft.com/office/drawing/2014/main" val="1003071227"/>
                    </a:ext>
                  </a:extLst>
                </a:gridCol>
                <a:gridCol w="1311910">
                  <a:extLst>
                    <a:ext uri="{9D8B030D-6E8A-4147-A177-3AD203B41FA5}">
                      <a16:colId xmlns:a16="http://schemas.microsoft.com/office/drawing/2014/main" val="1146277477"/>
                    </a:ext>
                  </a:extLst>
                </a:gridCol>
                <a:gridCol w="1407160">
                  <a:extLst>
                    <a:ext uri="{9D8B030D-6E8A-4147-A177-3AD203B41FA5}">
                      <a16:colId xmlns:a16="http://schemas.microsoft.com/office/drawing/2014/main" val="892478399"/>
                    </a:ext>
                  </a:extLst>
                </a:gridCol>
              </a:tblGrid>
              <a:tr h="23749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Field Name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Type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Key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Relation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Description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0313356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tag_id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FK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Tag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>
                          <a:effectLst/>
                        </a:rPr>
                        <a:t>รหัสชุดคำตอบกลับของแชทบอท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4483909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statement_id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Int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FK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Statement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th-TH" sz="1600" dirty="0">
                          <a:effectLst/>
                        </a:rPr>
                        <a:t>รหัสข้อความ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ordia New" panose="020B0304020202020204" pitchFamily="34" charset="-34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98667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8636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2D4FDAF-16D9-46EF-AD96-DA507465EE98}"/>
              </a:ext>
            </a:extLst>
          </p:cNvPr>
          <p:cNvSpPr/>
          <p:nvPr/>
        </p:nvSpPr>
        <p:spPr>
          <a:xfrm>
            <a:off x="1" y="2009775"/>
            <a:ext cx="12192000" cy="28384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A825AC-6CDC-4F5A-B949-E3080DE73AE6}"/>
              </a:ext>
            </a:extLst>
          </p:cNvPr>
          <p:cNvSpPr/>
          <p:nvPr/>
        </p:nvSpPr>
        <p:spPr>
          <a:xfrm>
            <a:off x="17969" y="2140765"/>
            <a:ext cx="12192000" cy="257175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EACE2C-F0BB-4B26-BDA0-E1B66FC049A7}"/>
              </a:ext>
            </a:extLst>
          </p:cNvPr>
          <p:cNvSpPr txBox="1"/>
          <p:nvPr/>
        </p:nvSpPr>
        <p:spPr>
          <a:xfrm>
            <a:off x="5307568" y="2710945"/>
            <a:ext cx="6058931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th-TH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ผลการดำเนินงาน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7CD60F-31E5-47BD-825E-DF5FFB019C06}"/>
              </a:ext>
            </a:extLst>
          </p:cNvPr>
          <p:cNvSpPr txBox="1"/>
          <p:nvPr/>
        </p:nvSpPr>
        <p:spPr>
          <a:xfrm>
            <a:off x="5307569" y="3612098"/>
            <a:ext cx="553166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Performance</a:t>
            </a:r>
            <a:endParaRPr lang="ko-KR" altLang="en-US" sz="28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D8752D6-0CAA-4881-B8EC-EDF9510C9A31}"/>
              </a:ext>
            </a:extLst>
          </p:cNvPr>
          <p:cNvSpPr/>
          <p:nvPr/>
        </p:nvSpPr>
        <p:spPr>
          <a:xfrm rot="19800000">
            <a:off x="4314305" y="2831279"/>
            <a:ext cx="534486" cy="119072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45867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884891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วิธีการทดสอบการสนทนา</a:t>
            </a:r>
          </a:p>
        </p:txBody>
      </p:sp>
      <p:graphicFrame>
        <p:nvGraphicFramePr>
          <p:cNvPr id="3" name="ตาราง 2">
            <a:extLst>
              <a:ext uri="{FF2B5EF4-FFF2-40B4-BE49-F238E27FC236}">
                <a16:creationId xmlns:a16="http://schemas.microsoft.com/office/drawing/2014/main" id="{9AD0654A-8BD4-9846-9B45-10378DF8AB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1803849"/>
              </p:ext>
            </p:extLst>
          </p:nvPr>
        </p:nvGraphicFramePr>
        <p:xfrm>
          <a:off x="4183041" y="3089211"/>
          <a:ext cx="7758054" cy="1508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25212">
                  <a:extLst>
                    <a:ext uri="{9D8B030D-6E8A-4147-A177-3AD203B41FA5}">
                      <a16:colId xmlns:a16="http://schemas.microsoft.com/office/drawing/2014/main" val="3289280192"/>
                    </a:ext>
                  </a:extLst>
                </a:gridCol>
                <a:gridCol w="1132842">
                  <a:extLst>
                    <a:ext uri="{9D8B030D-6E8A-4147-A177-3AD203B41FA5}">
                      <a16:colId xmlns:a16="http://schemas.microsoft.com/office/drawing/2014/main" val="3736532823"/>
                    </a:ext>
                  </a:extLst>
                </a:gridCol>
              </a:tblGrid>
              <a:tr h="501697">
                <a:tc>
                  <a:txBody>
                    <a:bodyPr/>
                    <a:lstStyle/>
                    <a:p>
                      <a:pPr algn="thaiDist">
                        <a:lnSpc>
                          <a:spcPct val="150000"/>
                        </a:lnSpc>
                        <a:tabLst>
                          <a:tab pos="457200" algn="l"/>
                          <a:tab pos="1562735" algn="l"/>
                        </a:tabLst>
                      </a:pPr>
                      <a:r>
                        <a:rPr lang="th-TH" sz="2400" dirty="0">
                          <a:effectLst/>
                        </a:rPr>
                        <a:t>เกณฑ์การให้ความถูกต้องของผลการสนทนาการตอบกลับของแชทบอ</a:t>
                      </a:r>
                      <a:r>
                        <a:rPr lang="th-TH" sz="2400" dirty="0" err="1">
                          <a:effectLst/>
                        </a:rPr>
                        <a:t>ท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80045" marR="80045" marT="0" marB="0" anchor="ctr"/>
                </a:tc>
                <a:tc>
                  <a:txBody>
                    <a:bodyPr/>
                    <a:lstStyle/>
                    <a:p>
                      <a:pPr algn="thaiDist">
                        <a:lnSpc>
                          <a:spcPct val="150000"/>
                        </a:lnSpc>
                        <a:tabLst>
                          <a:tab pos="457200" algn="l"/>
                          <a:tab pos="1562735" algn="l"/>
                        </a:tabLst>
                      </a:pPr>
                      <a:r>
                        <a:rPr lang="th-TH" sz="2400">
                          <a:effectLst/>
                        </a:rPr>
                        <a:t>ผล</a:t>
                      </a:r>
                      <a:endParaRPr lang="en-US" sz="18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80045" marR="80045" marT="0" marB="0" anchor="ctr"/>
                </a:tc>
                <a:extLst>
                  <a:ext uri="{0D108BD9-81ED-4DB2-BD59-A6C34878D82A}">
                    <a16:rowId xmlns:a16="http://schemas.microsoft.com/office/drawing/2014/main" val="111819949"/>
                  </a:ext>
                </a:extLst>
              </a:tr>
              <a:tr h="501697">
                <a:tc>
                  <a:txBody>
                    <a:bodyPr/>
                    <a:lstStyle/>
                    <a:p>
                      <a:pPr algn="thaiDist">
                        <a:lnSpc>
                          <a:spcPct val="150000"/>
                        </a:lnSpc>
                        <a:tabLst>
                          <a:tab pos="457200" algn="l"/>
                          <a:tab pos="1562735" algn="l"/>
                        </a:tabLst>
                      </a:pPr>
                      <a:r>
                        <a:rPr lang="th-TH" sz="2400">
                          <a:effectLst/>
                        </a:rPr>
                        <a:t>ตอบกลับได้ถูกต้องสอดคล้องกับตัวอย่างคำถาม</a:t>
                      </a:r>
                      <a:endParaRPr lang="en-US" sz="18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80045" marR="80045" marT="0" marB="0" anchor="ctr"/>
                </a:tc>
                <a:tc>
                  <a:txBody>
                    <a:bodyPr/>
                    <a:lstStyle/>
                    <a:p>
                      <a:pPr algn="thaiDist">
                        <a:lnSpc>
                          <a:spcPct val="150000"/>
                        </a:lnSpc>
                        <a:tabLst>
                          <a:tab pos="457200" algn="l"/>
                          <a:tab pos="1562735" algn="l"/>
                        </a:tabLst>
                      </a:pPr>
                      <a:r>
                        <a:rPr lang="en-US" sz="2400">
                          <a:effectLst/>
                        </a:rPr>
                        <a:t>True</a:t>
                      </a:r>
                      <a:endParaRPr lang="en-US" sz="180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80045" marR="80045" marT="0" marB="0" anchor="ctr"/>
                </a:tc>
                <a:extLst>
                  <a:ext uri="{0D108BD9-81ED-4DB2-BD59-A6C34878D82A}">
                    <a16:rowId xmlns:a16="http://schemas.microsoft.com/office/drawing/2014/main" val="1681849874"/>
                  </a:ext>
                </a:extLst>
              </a:tr>
              <a:tr h="501697">
                <a:tc>
                  <a:txBody>
                    <a:bodyPr/>
                    <a:lstStyle/>
                    <a:p>
                      <a:pPr algn="thaiDist">
                        <a:lnSpc>
                          <a:spcPct val="150000"/>
                        </a:lnSpc>
                        <a:tabLst>
                          <a:tab pos="457200" algn="l"/>
                          <a:tab pos="1562735" algn="l"/>
                        </a:tabLst>
                      </a:pPr>
                      <a:r>
                        <a:rPr lang="th-TH" sz="2400" dirty="0">
                          <a:effectLst/>
                        </a:rPr>
                        <a:t>ตอบกลับไม่สอดคล้องกับตัวอย่างคำถาม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80045" marR="80045" marT="0" marB="0" anchor="ctr"/>
                </a:tc>
                <a:tc>
                  <a:txBody>
                    <a:bodyPr/>
                    <a:lstStyle/>
                    <a:p>
                      <a:pPr algn="thaiDist">
                        <a:lnSpc>
                          <a:spcPct val="150000"/>
                        </a:lnSpc>
                        <a:tabLst>
                          <a:tab pos="457200" algn="l"/>
                          <a:tab pos="1562735" algn="l"/>
                        </a:tabLst>
                      </a:pPr>
                      <a:r>
                        <a:rPr lang="en-US" sz="2400" dirty="0">
                          <a:effectLst/>
                        </a:rPr>
                        <a:t>False</a:t>
                      </a:r>
                      <a:endParaRPr lang="en-US" sz="1800" dirty="0">
                        <a:effectLst/>
                        <a:latin typeface="Tahoma" panose="020B0604030504040204" pitchFamily="34" charset="0"/>
                        <a:ea typeface="Times New Roman" panose="02020603050405020304" pitchFamily="18" charset="0"/>
                        <a:cs typeface="Cordia New" panose="020B0304020202020204" pitchFamily="34" charset="-34"/>
                      </a:endParaRPr>
                    </a:p>
                  </a:txBody>
                  <a:tcPr marL="80045" marR="80045" marT="0" marB="0" anchor="ctr"/>
                </a:tc>
                <a:extLst>
                  <a:ext uri="{0D108BD9-81ED-4DB2-BD59-A6C34878D82A}">
                    <a16:rowId xmlns:a16="http://schemas.microsoft.com/office/drawing/2014/main" val="2671809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32604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87348"/>
            <a:ext cx="4223387" cy="34163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สรุปปัญหาที่ได้พบจากการทดสอบการสนทนาตอบกลับ</a:t>
            </a:r>
          </a:p>
        </p:txBody>
      </p:sp>
    </p:spTree>
    <p:extLst>
      <p:ext uri="{BB962C8B-B14F-4D97-AF65-F5344CB8AC3E}">
        <p14:creationId xmlns:p14="http://schemas.microsoft.com/office/powerpoint/2010/main" val="32698125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34160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884891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หน้าเว็บ</a:t>
            </a:r>
            <a:b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</a:b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แอ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ป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พลิ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เค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ชัน</a:t>
            </a:r>
          </a:p>
        </p:txBody>
      </p:sp>
      <p:pic>
        <p:nvPicPr>
          <p:cNvPr id="5" name="รูปภาพ 4">
            <a:extLst>
              <a:ext uri="{FF2B5EF4-FFF2-40B4-BE49-F238E27FC236}">
                <a16:creationId xmlns:a16="http://schemas.microsoft.com/office/drawing/2014/main" id="{5A13EDDD-81FD-AA48-A8AA-42A2D6295A90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3" y="295777"/>
            <a:ext cx="5922924" cy="2932554"/>
          </a:xfrm>
          <a:prstGeom prst="rect">
            <a:avLst/>
          </a:prstGeom>
        </p:spPr>
      </p:pic>
      <p:pic>
        <p:nvPicPr>
          <p:cNvPr id="6" name="รูปภาพ 5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CDBF7382-46E9-5443-81F6-7719731DD5B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3" y="3535259"/>
            <a:ext cx="5922924" cy="293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264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34160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469393"/>
            <a:ext cx="42233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หน้าเว็บ</a:t>
            </a:r>
            <a:b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</a:b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แอ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ป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พลิ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เค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ชัน</a:t>
            </a: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83C7FEAF-9F13-5140-9CA6-84311821F06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3" y="295777"/>
            <a:ext cx="5799037" cy="2871169"/>
          </a:xfrm>
          <a:prstGeom prst="rect">
            <a:avLst/>
          </a:prstGeom>
        </p:spPr>
      </p:pic>
      <p:pic>
        <p:nvPicPr>
          <p:cNvPr id="8" name="รูปภาพ 7" descr="รูปภาพประกอบด้วย ข้อความ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AEA3FE31-97A9-5A4B-B2E8-403F1340C96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218" y="3429000"/>
            <a:ext cx="5798942" cy="287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86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34160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469393"/>
            <a:ext cx="42233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หน้าเว็บ</a:t>
            </a:r>
            <a:b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</a:b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แอ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ป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พลิ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เค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ชัน</a:t>
            </a: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4980AED6-CF93-0A45-8D02-28964C5C4CE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3" y="295777"/>
            <a:ext cx="5776422" cy="2860018"/>
          </a:xfrm>
          <a:prstGeom prst="rect">
            <a:avLst/>
          </a:prstGeom>
        </p:spPr>
      </p:pic>
      <p:pic>
        <p:nvPicPr>
          <p:cNvPr id="9" name="รูปภาพ 8">
            <a:extLst>
              <a:ext uri="{FF2B5EF4-FFF2-40B4-BE49-F238E27FC236}">
                <a16:creationId xmlns:a16="http://schemas.microsoft.com/office/drawing/2014/main" id="{FA68BFCD-3D3E-7646-BA6B-2E269592FAAF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3" y="3429000"/>
            <a:ext cx="5776422" cy="286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90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34160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469393"/>
            <a:ext cx="42233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หน้าเว็บ</a:t>
            </a:r>
            <a:b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</a:b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แอ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ป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พลิ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เค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ชัน</a:t>
            </a: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</a:p>
        </p:txBody>
      </p:sp>
      <p:pic>
        <p:nvPicPr>
          <p:cNvPr id="7" name="รูปภาพ 6">
            <a:extLst>
              <a:ext uri="{FF2B5EF4-FFF2-40B4-BE49-F238E27FC236}">
                <a16:creationId xmlns:a16="http://schemas.microsoft.com/office/drawing/2014/main" id="{53F94790-EE98-444D-A1A4-09DBA14E5D4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3" y="295776"/>
            <a:ext cx="5753900" cy="2848867"/>
          </a:xfrm>
          <a:prstGeom prst="rect">
            <a:avLst/>
          </a:prstGeom>
        </p:spPr>
      </p:pic>
      <p:pic>
        <p:nvPicPr>
          <p:cNvPr id="8" name="รูปภาพ 7">
            <a:extLst>
              <a:ext uri="{FF2B5EF4-FFF2-40B4-BE49-F238E27FC236}">
                <a16:creationId xmlns:a16="http://schemas.microsoft.com/office/drawing/2014/main" id="{1611723C-36C5-1B4D-AC39-479FCE85CAD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5311" y="3429000"/>
            <a:ext cx="5753898" cy="2848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99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34160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469393"/>
            <a:ext cx="4223387" cy="258532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หน้าเว็บ</a:t>
            </a:r>
            <a:b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</a:b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แอ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ป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พลิ</a:t>
            </a:r>
            <a:r>
              <a:rPr lang="th-TH" altLang="ko-KR" sz="5400" dirty="0" err="1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เค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ชัน</a:t>
            </a:r>
          </a:p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</a:p>
        </p:txBody>
      </p:sp>
      <p:pic>
        <p:nvPicPr>
          <p:cNvPr id="6" name="รูปภาพ 5">
            <a:extLst>
              <a:ext uri="{FF2B5EF4-FFF2-40B4-BE49-F238E27FC236}">
                <a16:creationId xmlns:a16="http://schemas.microsoft.com/office/drawing/2014/main" id="{2BB6B9D0-B045-4C4C-AB99-8EFF96E3345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824" y="1652559"/>
            <a:ext cx="5663916" cy="280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1694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34160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18">
            <a:extLst>
              <a:ext uri="{FF2B5EF4-FFF2-40B4-BE49-F238E27FC236}">
                <a16:creationId xmlns:a16="http://schemas.microsoft.com/office/drawing/2014/main" id="{60AA19AF-BA7C-AB43-AB6C-06E88DCB9923}"/>
              </a:ext>
            </a:extLst>
          </p:cNvPr>
          <p:cNvSpPr txBox="1"/>
          <p:nvPr/>
        </p:nvSpPr>
        <p:spPr>
          <a:xfrm>
            <a:off x="1703043" y="884891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บทสรุปและข้อแนะนำ</a:t>
            </a:r>
          </a:p>
        </p:txBody>
      </p:sp>
    </p:spTree>
    <p:extLst>
      <p:ext uri="{BB962C8B-B14F-4D97-AF65-F5344CB8AC3E}">
        <p14:creationId xmlns:p14="http://schemas.microsoft.com/office/powerpoint/2010/main" val="2529340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307075" y="-9396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91A18A-7559-4485-BC2C-6ACBBA9F87DF}"/>
              </a:ext>
            </a:extLst>
          </p:cNvPr>
          <p:cNvSpPr txBox="1"/>
          <p:nvPr/>
        </p:nvSpPr>
        <p:spPr>
          <a:xfrm>
            <a:off x="7025774" y="980116"/>
            <a:ext cx="4661840" cy="138499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เพื่อพัฒนาระบบงานทะเบียนให้สามารถตอบคำถามารถต่างๆของนักศึกษาได้</a:t>
            </a:r>
            <a:endParaRPr lang="ko-KR" altLang="en-US" sz="27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006791" y="810781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01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79CA3D-1245-4812-BE2C-A17717D31459}"/>
              </a:ext>
            </a:extLst>
          </p:cNvPr>
          <p:cNvSpPr txBox="1"/>
          <p:nvPr/>
        </p:nvSpPr>
        <p:spPr>
          <a:xfrm>
            <a:off x="7025774" y="2595919"/>
            <a:ext cx="4661840" cy="1384995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th-TH" sz="2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เพื่อสนับสนุนงานด้านงานทะเบียน ภายในมหาวิทยาลัยเทคโนโลยีราชมงคลตะวันออก </a:t>
            </a:r>
            <a:endParaRPr lang="ko-KR" altLang="en-US" sz="27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006791" y="2426584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02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1540607" y="310893"/>
            <a:ext cx="4223387" cy="184665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6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วั</a:t>
            </a:r>
            <a:r>
              <a:rPr lang="th-TH" altLang="ko-KR" sz="48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ตถุประสงค์</a:t>
            </a:r>
          </a:p>
          <a:p>
            <a:pPr algn="ctr"/>
            <a:r>
              <a:rPr lang="th-TH" altLang="ko-KR" sz="4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ของโครงงา</a:t>
            </a:r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น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pSp>
        <p:nvGrpSpPr>
          <p:cNvPr id="8" name="Group 64">
            <a:extLst>
              <a:ext uri="{FF2B5EF4-FFF2-40B4-BE49-F238E27FC236}">
                <a16:creationId xmlns:a16="http://schemas.microsoft.com/office/drawing/2014/main" id="{C4B1C653-5A36-4E77-9ED7-E44AB68645D3}"/>
              </a:ext>
            </a:extLst>
          </p:cNvPr>
          <p:cNvGrpSpPr/>
          <p:nvPr/>
        </p:nvGrpSpPr>
        <p:grpSpPr>
          <a:xfrm>
            <a:off x="10046217" y="4859035"/>
            <a:ext cx="1853157" cy="1899281"/>
            <a:chOff x="3690367" y="1823747"/>
            <a:chExt cx="5020109" cy="4182400"/>
          </a:xfrm>
        </p:grpSpPr>
        <p:sp>
          <p:nvSpPr>
            <p:cNvPr id="11" name="Freeform: Shape 14">
              <a:extLst>
                <a:ext uri="{FF2B5EF4-FFF2-40B4-BE49-F238E27FC236}">
                  <a16:creationId xmlns:a16="http://schemas.microsoft.com/office/drawing/2014/main" id="{5D7BAB1F-9B0A-438A-AAA5-3B3C536A9A12}"/>
                </a:ext>
              </a:extLst>
            </p:cNvPr>
            <p:cNvSpPr/>
            <p:nvPr/>
          </p:nvSpPr>
          <p:spPr>
            <a:xfrm>
              <a:off x="6083223" y="1823747"/>
              <a:ext cx="2627253" cy="4182400"/>
            </a:xfrm>
            <a:custGeom>
              <a:avLst/>
              <a:gdLst>
                <a:gd name="connsiteX0" fmla="*/ 1127628 w 1136356"/>
                <a:gd name="connsiteY0" fmla="*/ 671962 h 1808998"/>
                <a:gd name="connsiteX1" fmla="*/ 1015351 w 1136356"/>
                <a:gd name="connsiteY1" fmla="*/ 617607 h 1808998"/>
                <a:gd name="connsiteX2" fmla="*/ 995308 w 1136356"/>
                <a:gd name="connsiteY2" fmla="*/ 623383 h 1808998"/>
                <a:gd name="connsiteX3" fmla="*/ 953862 w 1136356"/>
                <a:gd name="connsiteY3" fmla="*/ 695573 h 1808998"/>
                <a:gd name="connsiteX4" fmla="*/ 846341 w 1136356"/>
                <a:gd name="connsiteY4" fmla="*/ 882418 h 1808998"/>
                <a:gd name="connsiteX5" fmla="*/ 833093 w 1136356"/>
                <a:gd name="connsiteY5" fmla="*/ 885305 h 1808998"/>
                <a:gd name="connsiteX6" fmla="*/ 778228 w 1136356"/>
                <a:gd name="connsiteY6" fmla="*/ 844029 h 1808998"/>
                <a:gd name="connsiteX7" fmla="*/ 725062 w 1136356"/>
                <a:gd name="connsiteY7" fmla="*/ 830441 h 1808998"/>
                <a:gd name="connsiteX8" fmla="*/ 715041 w 1136356"/>
                <a:gd name="connsiteY8" fmla="*/ 830271 h 1808998"/>
                <a:gd name="connsiteX9" fmla="*/ 698564 w 1136356"/>
                <a:gd name="connsiteY9" fmla="*/ 831120 h 1808998"/>
                <a:gd name="connsiteX10" fmla="*/ 680559 w 1136356"/>
                <a:gd name="connsiteY10" fmla="*/ 834687 h 1808998"/>
                <a:gd name="connsiteX11" fmla="*/ 614654 w 1136356"/>
                <a:gd name="connsiteY11" fmla="*/ 823137 h 1808998"/>
                <a:gd name="connsiteX12" fmla="*/ 606671 w 1136356"/>
                <a:gd name="connsiteY12" fmla="*/ 818551 h 1808998"/>
                <a:gd name="connsiteX13" fmla="*/ 584929 w 1136356"/>
                <a:gd name="connsiteY13" fmla="*/ 808189 h 1808998"/>
                <a:gd name="connsiteX14" fmla="*/ 552146 w 1136356"/>
                <a:gd name="connsiteY14" fmla="*/ 796639 h 1808998"/>
                <a:gd name="connsiteX15" fmla="*/ 545351 w 1136356"/>
                <a:gd name="connsiteY15" fmla="*/ 790524 h 1808998"/>
                <a:gd name="connsiteX16" fmla="*/ 499490 w 1136356"/>
                <a:gd name="connsiteY16" fmla="*/ 772689 h 1808998"/>
                <a:gd name="connsiteX17" fmla="*/ 475709 w 1136356"/>
                <a:gd name="connsiteY17" fmla="*/ 765555 h 1808998"/>
                <a:gd name="connsiteX18" fmla="*/ 449381 w 1136356"/>
                <a:gd name="connsiteY18" fmla="*/ 751796 h 1808998"/>
                <a:gd name="connsiteX19" fmla="*/ 440209 w 1136356"/>
                <a:gd name="connsiteY19" fmla="*/ 741944 h 1808998"/>
                <a:gd name="connsiteX20" fmla="*/ 428319 w 1136356"/>
                <a:gd name="connsiteY20" fmla="*/ 728865 h 1808998"/>
                <a:gd name="connsiteX21" fmla="*/ 418127 w 1136356"/>
                <a:gd name="connsiteY21" fmla="*/ 727846 h 1808998"/>
                <a:gd name="connsiteX22" fmla="*/ 406916 w 1136356"/>
                <a:gd name="connsiteY22" fmla="*/ 710520 h 1808998"/>
                <a:gd name="connsiteX23" fmla="*/ 413541 w 1136356"/>
                <a:gd name="connsiteY23" fmla="*/ 692175 h 1808998"/>
                <a:gd name="connsiteX24" fmla="*/ 421354 w 1136356"/>
                <a:gd name="connsiteY24" fmla="*/ 662620 h 1808998"/>
                <a:gd name="connsiteX25" fmla="*/ 419656 w 1136356"/>
                <a:gd name="connsiteY25" fmla="*/ 616928 h 1808998"/>
                <a:gd name="connsiteX26" fmla="*/ 403349 w 1136356"/>
                <a:gd name="connsiteY26" fmla="*/ 577011 h 1808998"/>
                <a:gd name="connsiteX27" fmla="*/ 389081 w 1136356"/>
                <a:gd name="connsiteY27" fmla="*/ 534376 h 1808998"/>
                <a:gd name="connsiteX28" fmla="*/ 367849 w 1136356"/>
                <a:gd name="connsiteY28" fmla="*/ 467452 h 1808998"/>
                <a:gd name="connsiteX29" fmla="*/ 373794 w 1136356"/>
                <a:gd name="connsiteY29" fmla="*/ 432631 h 1808998"/>
                <a:gd name="connsiteX30" fmla="*/ 376681 w 1136356"/>
                <a:gd name="connsiteY30" fmla="*/ 426516 h 1808998"/>
                <a:gd name="connsiteX31" fmla="*/ 372265 w 1136356"/>
                <a:gd name="connsiteY31" fmla="*/ 406812 h 1808998"/>
                <a:gd name="connsiteX32" fmla="*/ 350693 w 1136356"/>
                <a:gd name="connsiteY32" fmla="*/ 385240 h 1808998"/>
                <a:gd name="connsiteX33" fmla="*/ 351542 w 1136356"/>
                <a:gd name="connsiteY33" fmla="*/ 370123 h 1808998"/>
                <a:gd name="connsiteX34" fmla="*/ 370736 w 1136356"/>
                <a:gd name="connsiteY34" fmla="*/ 368764 h 1808998"/>
                <a:gd name="connsiteX35" fmla="*/ 400292 w 1136356"/>
                <a:gd name="connsiteY35" fmla="*/ 383542 h 1808998"/>
                <a:gd name="connsiteX36" fmla="*/ 430697 w 1136356"/>
                <a:gd name="connsiteY36" fmla="*/ 370972 h 1808998"/>
                <a:gd name="connsiteX37" fmla="*/ 444795 w 1136356"/>
                <a:gd name="connsiteY37" fmla="*/ 357383 h 1808998"/>
                <a:gd name="connsiteX38" fmla="*/ 468915 w 1136356"/>
                <a:gd name="connsiteY38" fmla="*/ 338529 h 1808998"/>
                <a:gd name="connsiteX39" fmla="*/ 470444 w 1136356"/>
                <a:gd name="connsiteY39" fmla="*/ 334622 h 1808998"/>
                <a:gd name="connsiteX40" fmla="*/ 485901 w 1136356"/>
                <a:gd name="connsiteY40" fmla="*/ 322732 h 1808998"/>
                <a:gd name="connsiteX41" fmla="*/ 506114 w 1136356"/>
                <a:gd name="connsiteY41" fmla="*/ 302689 h 1808998"/>
                <a:gd name="connsiteX42" fmla="*/ 503566 w 1136356"/>
                <a:gd name="connsiteY42" fmla="*/ 264640 h 1808998"/>
                <a:gd name="connsiteX43" fmla="*/ 510700 w 1136356"/>
                <a:gd name="connsiteY43" fmla="*/ 231518 h 1808998"/>
                <a:gd name="connsiteX44" fmla="*/ 514607 w 1136356"/>
                <a:gd name="connsiteY44" fmla="*/ 220477 h 1808998"/>
                <a:gd name="connsiteX45" fmla="*/ 518344 w 1136356"/>
                <a:gd name="connsiteY45" fmla="*/ 188543 h 1808998"/>
                <a:gd name="connsiteX46" fmla="*/ 532782 w 1136356"/>
                <a:gd name="connsiteY46" fmla="*/ 141153 h 1808998"/>
                <a:gd name="connsiteX47" fmla="*/ 534480 w 1136356"/>
                <a:gd name="connsiteY47" fmla="*/ 131301 h 1808998"/>
                <a:gd name="connsiteX48" fmla="*/ 527686 w 1136356"/>
                <a:gd name="connsiteY48" fmla="*/ 107860 h 1808998"/>
                <a:gd name="connsiteX49" fmla="*/ 498980 w 1136356"/>
                <a:gd name="connsiteY49" fmla="*/ 61829 h 1808998"/>
                <a:gd name="connsiteX50" fmla="*/ 496772 w 1136356"/>
                <a:gd name="connsiteY50" fmla="*/ 59281 h 1808998"/>
                <a:gd name="connsiteX51" fmla="*/ 471293 w 1136356"/>
                <a:gd name="connsiteY51" fmla="*/ 38728 h 1808998"/>
                <a:gd name="connsiteX52" fmla="*/ 445644 w 1136356"/>
                <a:gd name="connsiteY52" fmla="*/ 18345 h 1808998"/>
                <a:gd name="connsiteX53" fmla="*/ 423223 w 1136356"/>
                <a:gd name="connsiteY53" fmla="*/ 5945 h 1808998"/>
                <a:gd name="connsiteX54" fmla="*/ 381777 w 1136356"/>
                <a:gd name="connsiteY54" fmla="*/ 0 h 1808998"/>
                <a:gd name="connsiteX55" fmla="*/ 373284 w 1136356"/>
                <a:gd name="connsiteY55" fmla="*/ 0 h 1808998"/>
                <a:gd name="connsiteX56" fmla="*/ 344918 w 1136356"/>
                <a:gd name="connsiteY56" fmla="*/ 9852 h 1808998"/>
                <a:gd name="connsiteX57" fmla="*/ 300075 w 1136356"/>
                <a:gd name="connsiteY57" fmla="*/ 35161 h 1808998"/>
                <a:gd name="connsiteX58" fmla="*/ 273407 w 1136356"/>
                <a:gd name="connsiteY58" fmla="*/ 71001 h 1808998"/>
                <a:gd name="connsiteX59" fmla="*/ 251156 w 1136356"/>
                <a:gd name="connsiteY59" fmla="*/ 134358 h 1808998"/>
                <a:gd name="connsiteX60" fmla="*/ 243172 w 1136356"/>
                <a:gd name="connsiteY60" fmla="*/ 183618 h 1808998"/>
                <a:gd name="connsiteX61" fmla="*/ 237907 w 1136356"/>
                <a:gd name="connsiteY61" fmla="*/ 235594 h 1808998"/>
                <a:gd name="connsiteX62" fmla="*/ 227375 w 1136356"/>
                <a:gd name="connsiteY62" fmla="*/ 272794 h 1808998"/>
                <a:gd name="connsiteX63" fmla="*/ 214636 w 1136356"/>
                <a:gd name="connsiteY63" fmla="*/ 276530 h 1808998"/>
                <a:gd name="connsiteX64" fmla="*/ 194423 w 1136356"/>
                <a:gd name="connsiteY64" fmla="*/ 286382 h 1808998"/>
                <a:gd name="connsiteX65" fmla="*/ 167925 w 1136356"/>
                <a:gd name="connsiteY65" fmla="*/ 335641 h 1808998"/>
                <a:gd name="connsiteX66" fmla="*/ 153317 w 1136356"/>
                <a:gd name="connsiteY66" fmla="*/ 353307 h 1808998"/>
                <a:gd name="connsiteX67" fmla="*/ 115948 w 1136356"/>
                <a:gd name="connsiteY67" fmla="*/ 403585 h 1808998"/>
                <a:gd name="connsiteX68" fmla="*/ 59045 w 1136356"/>
                <a:gd name="connsiteY68" fmla="*/ 481550 h 1808998"/>
                <a:gd name="connsiteX69" fmla="*/ 49193 w 1136356"/>
                <a:gd name="connsiteY69" fmla="*/ 495139 h 1808998"/>
                <a:gd name="connsiteX70" fmla="*/ 29320 w 1136356"/>
                <a:gd name="connsiteY70" fmla="*/ 577181 h 1808998"/>
                <a:gd name="connsiteX71" fmla="*/ 29320 w 1136356"/>
                <a:gd name="connsiteY71" fmla="*/ 660752 h 1808998"/>
                <a:gd name="connsiteX72" fmla="*/ 25753 w 1136356"/>
                <a:gd name="connsiteY72" fmla="*/ 670264 h 1808998"/>
                <a:gd name="connsiteX73" fmla="*/ 614 w 1136356"/>
                <a:gd name="connsiteY73" fmla="*/ 734131 h 1808998"/>
                <a:gd name="connsiteX74" fmla="*/ 17600 w 1136356"/>
                <a:gd name="connsiteY74" fmla="*/ 818041 h 1808998"/>
                <a:gd name="connsiteX75" fmla="*/ 34416 w 1136356"/>
                <a:gd name="connsiteY75" fmla="*/ 881059 h 1808998"/>
                <a:gd name="connsiteX76" fmla="*/ 53949 w 1136356"/>
                <a:gd name="connsiteY76" fmla="*/ 945435 h 1808998"/>
                <a:gd name="connsiteX77" fmla="*/ 61763 w 1136356"/>
                <a:gd name="connsiteY77" fmla="*/ 982295 h 1808998"/>
                <a:gd name="connsiteX78" fmla="*/ 59894 w 1136356"/>
                <a:gd name="connsiteY78" fmla="*/ 1014398 h 1808998"/>
                <a:gd name="connsiteX79" fmla="*/ 54289 w 1136356"/>
                <a:gd name="connsiteY79" fmla="*/ 1099837 h 1808998"/>
                <a:gd name="connsiteX80" fmla="*/ 79768 w 1136356"/>
                <a:gd name="connsiteY80" fmla="*/ 1170498 h 1808998"/>
                <a:gd name="connsiteX81" fmla="*/ 97943 w 1136356"/>
                <a:gd name="connsiteY81" fmla="*/ 1188673 h 1808998"/>
                <a:gd name="connsiteX82" fmla="*/ 115269 w 1136356"/>
                <a:gd name="connsiteY82" fmla="*/ 1200903 h 1808998"/>
                <a:gd name="connsiteX83" fmla="*/ 140408 w 1136356"/>
                <a:gd name="connsiteY83" fmla="*/ 1210755 h 1808998"/>
                <a:gd name="connsiteX84" fmla="*/ 196801 w 1136356"/>
                <a:gd name="connsiteY84" fmla="*/ 1222985 h 1808998"/>
                <a:gd name="connsiteX85" fmla="*/ 239945 w 1136356"/>
                <a:gd name="connsiteY85" fmla="*/ 1225872 h 1808998"/>
                <a:gd name="connsiteX86" fmla="*/ 259649 w 1136356"/>
                <a:gd name="connsiteY86" fmla="*/ 1242349 h 1808998"/>
                <a:gd name="connsiteX87" fmla="*/ 270690 w 1136356"/>
                <a:gd name="connsiteY87" fmla="*/ 1256787 h 1808998"/>
                <a:gd name="connsiteX88" fmla="*/ 304661 w 1136356"/>
                <a:gd name="connsiteY88" fmla="*/ 1252031 h 1808998"/>
                <a:gd name="connsiteX89" fmla="*/ 314004 w 1136356"/>
                <a:gd name="connsiteY89" fmla="*/ 1237253 h 1808998"/>
                <a:gd name="connsiteX90" fmla="*/ 327762 w 1136356"/>
                <a:gd name="connsiteY90" fmla="*/ 1223494 h 1808998"/>
                <a:gd name="connsiteX91" fmla="*/ 337954 w 1136356"/>
                <a:gd name="connsiteY91" fmla="*/ 1224174 h 1808998"/>
                <a:gd name="connsiteX92" fmla="*/ 344578 w 1136356"/>
                <a:gd name="connsiteY92" fmla="*/ 1229779 h 1808998"/>
                <a:gd name="connsiteX93" fmla="*/ 359016 w 1136356"/>
                <a:gd name="connsiteY93" fmla="*/ 1241500 h 1808998"/>
                <a:gd name="connsiteX94" fmla="*/ 365811 w 1136356"/>
                <a:gd name="connsiteY94" fmla="*/ 1251861 h 1808998"/>
                <a:gd name="connsiteX95" fmla="*/ 353241 w 1136356"/>
                <a:gd name="connsiteY95" fmla="*/ 1261543 h 1808998"/>
                <a:gd name="connsiteX96" fmla="*/ 347636 w 1136356"/>
                <a:gd name="connsiteY96" fmla="*/ 1266639 h 1808998"/>
                <a:gd name="connsiteX97" fmla="*/ 348315 w 1136356"/>
                <a:gd name="connsiteY97" fmla="*/ 1298742 h 1808998"/>
                <a:gd name="connsiteX98" fmla="*/ 348994 w 1136356"/>
                <a:gd name="connsiteY98" fmla="*/ 1315558 h 1808998"/>
                <a:gd name="connsiteX99" fmla="*/ 349504 w 1136356"/>
                <a:gd name="connsiteY99" fmla="*/ 1334582 h 1808998"/>
                <a:gd name="connsiteX100" fmla="*/ 348994 w 1136356"/>
                <a:gd name="connsiteY100" fmla="*/ 1367365 h 1808998"/>
                <a:gd name="connsiteX101" fmla="*/ 349164 w 1136356"/>
                <a:gd name="connsiteY101" fmla="*/ 1383502 h 1808998"/>
                <a:gd name="connsiteX102" fmla="*/ 347975 w 1136356"/>
                <a:gd name="connsiteY102" fmla="*/ 1410679 h 1808998"/>
                <a:gd name="connsiteX103" fmla="*/ 349164 w 1136356"/>
                <a:gd name="connsiteY103" fmla="*/ 1443802 h 1808998"/>
                <a:gd name="connsiteX104" fmla="*/ 346616 w 1136356"/>
                <a:gd name="connsiteY104" fmla="*/ 1497137 h 1808998"/>
                <a:gd name="connsiteX105" fmla="*/ 336255 w 1136356"/>
                <a:gd name="connsiteY105" fmla="*/ 1503932 h 1808998"/>
                <a:gd name="connsiteX106" fmla="*/ 292431 w 1136356"/>
                <a:gd name="connsiteY106" fmla="*/ 1486096 h 1808998"/>
                <a:gd name="connsiteX107" fmla="*/ 216335 w 1136356"/>
                <a:gd name="connsiteY107" fmla="*/ 1454842 h 1808998"/>
                <a:gd name="connsiteX108" fmla="*/ 193743 w 1136356"/>
                <a:gd name="connsiteY108" fmla="*/ 1467922 h 1808998"/>
                <a:gd name="connsiteX109" fmla="*/ 201387 w 1136356"/>
                <a:gd name="connsiteY109" fmla="*/ 1533147 h 1808998"/>
                <a:gd name="connsiteX110" fmla="*/ 203086 w 1136356"/>
                <a:gd name="connsiteY110" fmla="*/ 1537903 h 1808998"/>
                <a:gd name="connsiteX111" fmla="*/ 208012 w 1136356"/>
                <a:gd name="connsiteY111" fmla="*/ 1545037 h 1808998"/>
                <a:gd name="connsiteX112" fmla="*/ 212598 w 1136356"/>
                <a:gd name="connsiteY112" fmla="*/ 1556078 h 1808998"/>
                <a:gd name="connsiteX113" fmla="*/ 205124 w 1136356"/>
                <a:gd name="connsiteY113" fmla="*/ 1561854 h 1808998"/>
                <a:gd name="connsiteX114" fmla="*/ 138369 w 1136356"/>
                <a:gd name="connsiteY114" fmla="*/ 1577650 h 1808998"/>
                <a:gd name="connsiteX115" fmla="*/ 73653 w 1136356"/>
                <a:gd name="connsiteY115" fmla="*/ 1591579 h 1808998"/>
                <a:gd name="connsiteX116" fmla="*/ 54119 w 1136356"/>
                <a:gd name="connsiteY116" fmla="*/ 1608055 h 1808998"/>
                <a:gd name="connsiteX117" fmla="*/ 66009 w 1136356"/>
                <a:gd name="connsiteY117" fmla="*/ 1685001 h 1808998"/>
                <a:gd name="connsiteX118" fmla="*/ 81467 w 1136356"/>
                <a:gd name="connsiteY118" fmla="*/ 1699949 h 1808998"/>
                <a:gd name="connsiteX119" fmla="*/ 115608 w 1136356"/>
                <a:gd name="connsiteY119" fmla="*/ 1695193 h 1808998"/>
                <a:gd name="connsiteX120" fmla="*/ 134123 w 1136356"/>
                <a:gd name="connsiteY120" fmla="*/ 1651199 h 1808998"/>
                <a:gd name="connsiteX121" fmla="*/ 131235 w 1136356"/>
                <a:gd name="connsiteY121" fmla="*/ 1640668 h 1808998"/>
                <a:gd name="connsiteX122" fmla="*/ 137860 w 1136356"/>
                <a:gd name="connsiteY122" fmla="*/ 1626400 h 1808998"/>
                <a:gd name="connsiteX123" fmla="*/ 239775 w 1136356"/>
                <a:gd name="connsiteY123" fmla="*/ 1615529 h 1808998"/>
                <a:gd name="connsiteX124" fmla="*/ 245550 w 1136356"/>
                <a:gd name="connsiteY124" fmla="*/ 1614680 h 1808998"/>
                <a:gd name="connsiteX125" fmla="*/ 265933 w 1136356"/>
                <a:gd name="connsiteY125" fmla="*/ 1608395 h 1808998"/>
                <a:gd name="connsiteX126" fmla="*/ 316042 w 1136356"/>
                <a:gd name="connsiteY126" fmla="*/ 1599902 h 1808998"/>
                <a:gd name="connsiteX127" fmla="*/ 348994 w 1136356"/>
                <a:gd name="connsiteY127" fmla="*/ 1599053 h 1808998"/>
                <a:gd name="connsiteX128" fmla="*/ 364112 w 1136356"/>
                <a:gd name="connsiteY128" fmla="*/ 1612132 h 1808998"/>
                <a:gd name="connsiteX129" fmla="*/ 368528 w 1136356"/>
                <a:gd name="connsiteY129" fmla="*/ 1668015 h 1808998"/>
                <a:gd name="connsiteX130" fmla="*/ 353750 w 1136356"/>
                <a:gd name="connsiteY130" fmla="*/ 1679906 h 1808998"/>
                <a:gd name="connsiteX131" fmla="*/ 345427 w 1136356"/>
                <a:gd name="connsiteY131" fmla="*/ 1685171 h 1808998"/>
                <a:gd name="connsiteX132" fmla="*/ 344578 w 1136356"/>
                <a:gd name="connsiteY132" fmla="*/ 1694513 h 1808998"/>
                <a:gd name="connsiteX133" fmla="*/ 361394 w 1136356"/>
                <a:gd name="connsiteY133" fmla="*/ 1786067 h 1808998"/>
                <a:gd name="connsiteX134" fmla="*/ 372435 w 1136356"/>
                <a:gd name="connsiteY134" fmla="*/ 1798297 h 1808998"/>
                <a:gd name="connsiteX135" fmla="*/ 419995 w 1136356"/>
                <a:gd name="connsiteY135" fmla="*/ 1808998 h 1808998"/>
                <a:gd name="connsiteX136" fmla="*/ 435453 w 1136356"/>
                <a:gd name="connsiteY136" fmla="*/ 1803223 h 1808998"/>
                <a:gd name="connsiteX137" fmla="*/ 456006 w 1136356"/>
                <a:gd name="connsiteY137" fmla="*/ 1753624 h 1808998"/>
                <a:gd name="connsiteX138" fmla="*/ 441568 w 1136356"/>
                <a:gd name="connsiteY138" fmla="*/ 1732562 h 1808998"/>
                <a:gd name="connsiteX139" fmla="*/ 432056 w 1136356"/>
                <a:gd name="connsiteY139" fmla="*/ 1729165 h 1808998"/>
                <a:gd name="connsiteX140" fmla="*/ 417108 w 1136356"/>
                <a:gd name="connsiteY140" fmla="*/ 1711499 h 1808998"/>
                <a:gd name="connsiteX141" fmla="*/ 410653 w 1136356"/>
                <a:gd name="connsiteY141" fmla="*/ 1615869 h 1808998"/>
                <a:gd name="connsiteX142" fmla="*/ 425771 w 1136356"/>
                <a:gd name="connsiteY142" fmla="*/ 1597694 h 1808998"/>
                <a:gd name="connsiteX143" fmla="*/ 475709 w 1136356"/>
                <a:gd name="connsiteY143" fmla="*/ 1599053 h 1808998"/>
                <a:gd name="connsiteX144" fmla="*/ 555713 w 1136356"/>
                <a:gd name="connsiteY144" fmla="*/ 1608395 h 1808998"/>
                <a:gd name="connsiteX145" fmla="*/ 662894 w 1136356"/>
                <a:gd name="connsiteY145" fmla="*/ 1618926 h 1808998"/>
                <a:gd name="connsiteX146" fmla="*/ 671726 w 1136356"/>
                <a:gd name="connsiteY146" fmla="*/ 1630477 h 1808998"/>
                <a:gd name="connsiteX147" fmla="*/ 680389 w 1136356"/>
                <a:gd name="connsiteY147" fmla="*/ 1677188 h 1808998"/>
                <a:gd name="connsiteX148" fmla="*/ 694488 w 1136356"/>
                <a:gd name="connsiteY148" fmla="*/ 1714896 h 1808998"/>
                <a:gd name="connsiteX149" fmla="*/ 733725 w 1136356"/>
                <a:gd name="connsiteY149" fmla="*/ 1752945 h 1808998"/>
                <a:gd name="connsiteX150" fmla="*/ 800140 w 1136356"/>
                <a:gd name="connsiteY150" fmla="*/ 1760758 h 1808998"/>
                <a:gd name="connsiteX151" fmla="*/ 808463 w 1136356"/>
                <a:gd name="connsiteY151" fmla="*/ 1759739 h 1808998"/>
                <a:gd name="connsiteX152" fmla="*/ 825449 w 1136356"/>
                <a:gd name="connsiteY152" fmla="*/ 1757022 h 1808998"/>
                <a:gd name="connsiteX153" fmla="*/ 875217 w 1136356"/>
                <a:gd name="connsiteY153" fmla="*/ 1766873 h 1808998"/>
                <a:gd name="connsiteX154" fmla="*/ 972207 w 1136356"/>
                <a:gd name="connsiteY154" fmla="*/ 1778594 h 1808998"/>
                <a:gd name="connsiteX155" fmla="*/ 1054589 w 1136356"/>
                <a:gd name="connsiteY155" fmla="*/ 1768572 h 1808998"/>
                <a:gd name="connsiteX156" fmla="*/ 1096204 w 1136356"/>
                <a:gd name="connsiteY156" fmla="*/ 1747339 h 1808998"/>
                <a:gd name="connsiteX157" fmla="*/ 1099771 w 1136356"/>
                <a:gd name="connsiteY157" fmla="*/ 1719483 h 1808998"/>
                <a:gd name="connsiteX158" fmla="*/ 1043038 w 1136356"/>
                <a:gd name="connsiteY158" fmla="*/ 1684662 h 1808998"/>
                <a:gd name="connsiteX159" fmla="*/ 1022145 w 1136356"/>
                <a:gd name="connsiteY159" fmla="*/ 1682623 h 1808998"/>
                <a:gd name="connsiteX160" fmla="*/ 1001253 w 1136356"/>
                <a:gd name="connsiteY160" fmla="*/ 1681434 h 1808998"/>
                <a:gd name="connsiteX161" fmla="*/ 995308 w 1136356"/>
                <a:gd name="connsiteY161" fmla="*/ 1680755 h 1808998"/>
                <a:gd name="connsiteX162" fmla="*/ 980870 w 1136356"/>
                <a:gd name="connsiteY162" fmla="*/ 1671243 h 1808998"/>
                <a:gd name="connsiteX163" fmla="*/ 948257 w 1136356"/>
                <a:gd name="connsiteY163" fmla="*/ 1655616 h 1808998"/>
                <a:gd name="connsiteX164" fmla="*/ 945539 w 1136356"/>
                <a:gd name="connsiteY164" fmla="*/ 1651879 h 1808998"/>
                <a:gd name="connsiteX165" fmla="*/ 950295 w 1136356"/>
                <a:gd name="connsiteY165" fmla="*/ 1649331 h 1808998"/>
                <a:gd name="connsiteX166" fmla="*/ 964733 w 1136356"/>
                <a:gd name="connsiteY166" fmla="*/ 1648991 h 1808998"/>
                <a:gd name="connsiteX167" fmla="*/ 1037773 w 1136356"/>
                <a:gd name="connsiteY167" fmla="*/ 1646783 h 1808998"/>
                <a:gd name="connsiteX168" fmla="*/ 1088560 w 1136356"/>
                <a:gd name="connsiteY168" fmla="*/ 1626740 h 1808998"/>
                <a:gd name="connsiteX169" fmla="*/ 1092467 w 1136356"/>
                <a:gd name="connsiteY169" fmla="*/ 1607206 h 1808998"/>
                <a:gd name="connsiteX170" fmla="*/ 1071235 w 1136356"/>
                <a:gd name="connsiteY170" fmla="*/ 1587842 h 1808998"/>
                <a:gd name="connsiteX171" fmla="*/ 1058326 w 1136356"/>
                <a:gd name="connsiteY171" fmla="*/ 1584105 h 1808998"/>
                <a:gd name="connsiteX172" fmla="*/ 1055947 w 1136356"/>
                <a:gd name="connsiteY172" fmla="*/ 1584615 h 1808998"/>
                <a:gd name="connsiteX173" fmla="*/ 1044737 w 1136356"/>
                <a:gd name="connsiteY173" fmla="*/ 1587332 h 1808998"/>
                <a:gd name="connsiteX174" fmla="*/ 1029959 w 1136356"/>
                <a:gd name="connsiteY174" fmla="*/ 1581387 h 1808998"/>
                <a:gd name="connsiteX175" fmla="*/ 1003461 w 1136356"/>
                <a:gd name="connsiteY175" fmla="*/ 1570347 h 1808998"/>
                <a:gd name="connsiteX176" fmla="*/ 994968 w 1136356"/>
                <a:gd name="connsiteY176" fmla="*/ 1561514 h 1808998"/>
                <a:gd name="connsiteX177" fmla="*/ 995987 w 1136356"/>
                <a:gd name="connsiteY177" fmla="*/ 1489324 h 1808998"/>
                <a:gd name="connsiteX178" fmla="*/ 1001253 w 1136356"/>
                <a:gd name="connsiteY178" fmla="*/ 1482360 h 1808998"/>
                <a:gd name="connsiteX179" fmla="*/ 1008047 w 1136356"/>
                <a:gd name="connsiteY179" fmla="*/ 1468941 h 1808998"/>
                <a:gd name="connsiteX180" fmla="*/ 1006519 w 1136356"/>
                <a:gd name="connsiteY180" fmla="*/ 1457220 h 1808998"/>
                <a:gd name="connsiteX181" fmla="*/ 1002442 w 1136356"/>
                <a:gd name="connsiteY181" fmla="*/ 1390296 h 1808998"/>
                <a:gd name="connsiteX182" fmla="*/ 1006519 w 1136356"/>
                <a:gd name="connsiteY182" fmla="*/ 1229439 h 1808998"/>
                <a:gd name="connsiteX183" fmla="*/ 1015691 w 1136356"/>
                <a:gd name="connsiteY183" fmla="*/ 1100856 h 1808998"/>
                <a:gd name="connsiteX184" fmla="*/ 999724 w 1136356"/>
                <a:gd name="connsiteY184" fmla="*/ 1050238 h 1808998"/>
                <a:gd name="connsiteX185" fmla="*/ 992760 w 1136356"/>
                <a:gd name="connsiteY185" fmla="*/ 1032403 h 1808998"/>
                <a:gd name="connsiteX186" fmla="*/ 983248 w 1136356"/>
                <a:gd name="connsiteY186" fmla="*/ 1004037 h 1808998"/>
                <a:gd name="connsiteX187" fmla="*/ 981719 w 1136356"/>
                <a:gd name="connsiteY187" fmla="*/ 990957 h 1808998"/>
                <a:gd name="connsiteX188" fmla="*/ 1133403 w 1136356"/>
                <a:gd name="connsiteY188" fmla="*/ 687759 h 1808998"/>
                <a:gd name="connsiteX189" fmla="*/ 1137819 w 1136356"/>
                <a:gd name="connsiteY189" fmla="*/ 680795 h 1808998"/>
                <a:gd name="connsiteX190" fmla="*/ 1137819 w 1136356"/>
                <a:gd name="connsiteY190" fmla="*/ 679096 h 1808998"/>
                <a:gd name="connsiteX191" fmla="*/ 1127628 w 1136356"/>
                <a:gd name="connsiteY191" fmla="*/ 671962 h 1808998"/>
                <a:gd name="connsiteX192" fmla="*/ 187798 w 1136356"/>
                <a:gd name="connsiteY192" fmla="*/ 1154022 h 1808998"/>
                <a:gd name="connsiteX193" fmla="*/ 143125 w 1136356"/>
                <a:gd name="connsiteY193" fmla="*/ 1155891 h 1808998"/>
                <a:gd name="connsiteX194" fmla="*/ 125630 w 1136356"/>
                <a:gd name="connsiteY194" fmla="*/ 1144000 h 1808998"/>
                <a:gd name="connsiteX195" fmla="*/ 103548 w 1136356"/>
                <a:gd name="connsiteY195" fmla="*/ 1086079 h 1808998"/>
                <a:gd name="connsiteX196" fmla="*/ 103548 w 1136356"/>
                <a:gd name="connsiteY196" fmla="*/ 1069942 h 1808998"/>
                <a:gd name="connsiteX197" fmla="*/ 107795 w 1136356"/>
                <a:gd name="connsiteY197" fmla="*/ 997242 h 1808998"/>
                <a:gd name="connsiteX198" fmla="*/ 120364 w 1136356"/>
                <a:gd name="connsiteY198" fmla="*/ 987051 h 1808998"/>
                <a:gd name="connsiteX199" fmla="*/ 128687 w 1136356"/>
                <a:gd name="connsiteY199" fmla="*/ 997072 h 1808998"/>
                <a:gd name="connsiteX200" fmla="*/ 152128 w 1136356"/>
                <a:gd name="connsiteY200" fmla="*/ 1027817 h 1808998"/>
                <a:gd name="connsiteX201" fmla="*/ 176078 w 1136356"/>
                <a:gd name="connsiteY201" fmla="*/ 1063317 h 1808998"/>
                <a:gd name="connsiteX202" fmla="*/ 176758 w 1136356"/>
                <a:gd name="connsiteY202" fmla="*/ 1066545 h 1808998"/>
                <a:gd name="connsiteX203" fmla="*/ 192215 w 1136356"/>
                <a:gd name="connsiteY203" fmla="*/ 1124636 h 1808998"/>
                <a:gd name="connsiteX204" fmla="*/ 187798 w 1136356"/>
                <a:gd name="connsiteY204" fmla="*/ 1154022 h 1808998"/>
                <a:gd name="connsiteX205" fmla="*/ 795724 w 1136356"/>
                <a:gd name="connsiteY205" fmla="*/ 1195638 h 1808998"/>
                <a:gd name="connsiteX206" fmla="*/ 783663 w 1136356"/>
                <a:gd name="connsiteY206" fmla="*/ 1278699 h 1808998"/>
                <a:gd name="connsiteX207" fmla="*/ 782305 w 1136356"/>
                <a:gd name="connsiteY207" fmla="*/ 1330506 h 1808998"/>
                <a:gd name="connsiteX208" fmla="*/ 772962 w 1136356"/>
                <a:gd name="connsiteY208" fmla="*/ 1370422 h 1808998"/>
                <a:gd name="connsiteX209" fmla="*/ 750201 w 1136356"/>
                <a:gd name="connsiteY209" fmla="*/ 1462486 h 1808998"/>
                <a:gd name="connsiteX210" fmla="*/ 721495 w 1136356"/>
                <a:gd name="connsiteY210" fmla="*/ 1605337 h 1808998"/>
                <a:gd name="connsiteX211" fmla="*/ 720306 w 1136356"/>
                <a:gd name="connsiteY211" fmla="*/ 1606526 h 1808998"/>
                <a:gd name="connsiteX212" fmla="*/ 715041 w 1136356"/>
                <a:gd name="connsiteY212" fmla="*/ 1586313 h 1808998"/>
                <a:gd name="connsiteX213" fmla="*/ 702981 w 1136356"/>
                <a:gd name="connsiteY213" fmla="*/ 1577820 h 1808998"/>
                <a:gd name="connsiteX214" fmla="*/ 615673 w 1136356"/>
                <a:gd name="connsiteY214" fmla="*/ 1561174 h 1808998"/>
                <a:gd name="connsiteX215" fmla="*/ 590024 w 1136356"/>
                <a:gd name="connsiteY215" fmla="*/ 1555739 h 1808998"/>
                <a:gd name="connsiteX216" fmla="*/ 585778 w 1136356"/>
                <a:gd name="connsiteY216" fmla="*/ 1550643 h 1808998"/>
                <a:gd name="connsiteX217" fmla="*/ 589515 w 1136356"/>
                <a:gd name="connsiteY217" fmla="*/ 1516671 h 1808998"/>
                <a:gd name="connsiteX218" fmla="*/ 585608 w 1136356"/>
                <a:gd name="connsiteY218" fmla="*/ 1479302 h 1808998"/>
                <a:gd name="connsiteX219" fmla="*/ 579493 w 1136356"/>
                <a:gd name="connsiteY219" fmla="*/ 1475395 h 1808998"/>
                <a:gd name="connsiteX220" fmla="*/ 569471 w 1136356"/>
                <a:gd name="connsiteY220" fmla="*/ 1463675 h 1808998"/>
                <a:gd name="connsiteX221" fmla="*/ 553335 w 1136356"/>
                <a:gd name="connsiteY221" fmla="*/ 1443292 h 1808998"/>
                <a:gd name="connsiteX222" fmla="*/ 541275 w 1136356"/>
                <a:gd name="connsiteY222" fmla="*/ 1444481 h 1808998"/>
                <a:gd name="connsiteX223" fmla="*/ 442077 w 1136356"/>
                <a:gd name="connsiteY223" fmla="*/ 1492381 h 1808998"/>
                <a:gd name="connsiteX224" fmla="*/ 424072 w 1136356"/>
                <a:gd name="connsiteY224" fmla="*/ 1481340 h 1808998"/>
                <a:gd name="connsiteX225" fmla="*/ 423053 w 1136356"/>
                <a:gd name="connsiteY225" fmla="*/ 1308933 h 1808998"/>
                <a:gd name="connsiteX226" fmla="*/ 423393 w 1136356"/>
                <a:gd name="connsiteY226" fmla="*/ 1264261 h 1808998"/>
                <a:gd name="connsiteX227" fmla="*/ 419486 w 1136356"/>
                <a:gd name="connsiteY227" fmla="*/ 1258485 h 1808998"/>
                <a:gd name="connsiteX228" fmla="*/ 409294 w 1136356"/>
                <a:gd name="connsiteY228" fmla="*/ 1254239 h 1808998"/>
                <a:gd name="connsiteX229" fmla="*/ 404708 w 1136356"/>
                <a:gd name="connsiteY229" fmla="*/ 1251012 h 1808998"/>
                <a:gd name="connsiteX230" fmla="*/ 408275 w 1136356"/>
                <a:gd name="connsiteY230" fmla="*/ 1246086 h 1808998"/>
                <a:gd name="connsiteX231" fmla="*/ 413371 w 1136356"/>
                <a:gd name="connsiteY231" fmla="*/ 1241669 h 1808998"/>
                <a:gd name="connsiteX232" fmla="*/ 440039 w 1136356"/>
                <a:gd name="connsiteY232" fmla="*/ 1229439 h 1808998"/>
                <a:gd name="connsiteX233" fmla="*/ 585268 w 1136356"/>
                <a:gd name="connsiteY233" fmla="*/ 1229100 h 1808998"/>
                <a:gd name="connsiteX234" fmla="*/ 658987 w 1136356"/>
                <a:gd name="connsiteY234" fmla="*/ 1213133 h 1808998"/>
                <a:gd name="connsiteX235" fmla="*/ 680559 w 1136356"/>
                <a:gd name="connsiteY235" fmla="*/ 1196996 h 1808998"/>
                <a:gd name="connsiteX236" fmla="*/ 690241 w 1136356"/>
                <a:gd name="connsiteY236" fmla="*/ 1192580 h 1808998"/>
                <a:gd name="connsiteX237" fmla="*/ 788589 w 1136356"/>
                <a:gd name="connsiteY237" fmla="*/ 1186805 h 1808998"/>
                <a:gd name="connsiteX238" fmla="*/ 795724 w 1136356"/>
                <a:gd name="connsiteY238" fmla="*/ 1195638 h 1808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</a:cxnLst>
              <a:rect l="l" t="t" r="r" b="b"/>
              <a:pathLst>
                <a:path w="1136356" h="1808998">
                  <a:moveTo>
                    <a:pt x="1127628" y="671962"/>
                  </a:moveTo>
                  <a:cubicBezTo>
                    <a:pt x="1090089" y="653957"/>
                    <a:pt x="1052720" y="635612"/>
                    <a:pt x="1015351" y="617607"/>
                  </a:cubicBezTo>
                  <a:cubicBezTo>
                    <a:pt x="1003121" y="611662"/>
                    <a:pt x="1001932" y="611832"/>
                    <a:pt x="995308" y="623383"/>
                  </a:cubicBezTo>
                  <a:cubicBezTo>
                    <a:pt x="981549" y="647503"/>
                    <a:pt x="967621" y="671453"/>
                    <a:pt x="953862" y="695573"/>
                  </a:cubicBezTo>
                  <a:cubicBezTo>
                    <a:pt x="918022" y="757911"/>
                    <a:pt x="882182" y="820079"/>
                    <a:pt x="846341" y="882418"/>
                  </a:cubicBezTo>
                  <a:cubicBezTo>
                    <a:pt x="841416" y="891080"/>
                    <a:pt x="840906" y="891080"/>
                    <a:pt x="833093" y="885305"/>
                  </a:cubicBezTo>
                  <a:cubicBezTo>
                    <a:pt x="814748" y="871547"/>
                    <a:pt x="796063" y="858128"/>
                    <a:pt x="778228" y="844029"/>
                  </a:cubicBezTo>
                  <a:cubicBezTo>
                    <a:pt x="762261" y="831460"/>
                    <a:pt x="744766" y="827043"/>
                    <a:pt x="725062" y="830441"/>
                  </a:cubicBezTo>
                  <a:cubicBezTo>
                    <a:pt x="721665" y="830950"/>
                    <a:pt x="718268" y="831630"/>
                    <a:pt x="715041" y="830271"/>
                  </a:cubicBezTo>
                  <a:cubicBezTo>
                    <a:pt x="709435" y="827893"/>
                    <a:pt x="704000" y="828912"/>
                    <a:pt x="698564" y="831120"/>
                  </a:cubicBezTo>
                  <a:cubicBezTo>
                    <a:pt x="692789" y="833328"/>
                    <a:pt x="687014" y="835536"/>
                    <a:pt x="680559" y="834687"/>
                  </a:cubicBezTo>
                  <a:cubicBezTo>
                    <a:pt x="658308" y="831969"/>
                    <a:pt x="636736" y="826194"/>
                    <a:pt x="614654" y="823137"/>
                  </a:cubicBezTo>
                  <a:cubicBezTo>
                    <a:pt x="611427" y="822627"/>
                    <a:pt x="608879" y="820929"/>
                    <a:pt x="606671" y="818551"/>
                  </a:cubicBezTo>
                  <a:cubicBezTo>
                    <a:pt x="600895" y="812096"/>
                    <a:pt x="593422" y="809208"/>
                    <a:pt x="584929" y="808189"/>
                  </a:cubicBezTo>
                  <a:cubicBezTo>
                    <a:pt x="573208" y="806830"/>
                    <a:pt x="563017" y="800715"/>
                    <a:pt x="552146" y="796639"/>
                  </a:cubicBezTo>
                  <a:cubicBezTo>
                    <a:pt x="549258" y="795620"/>
                    <a:pt x="546710" y="793411"/>
                    <a:pt x="545351" y="790524"/>
                  </a:cubicBezTo>
                  <a:cubicBezTo>
                    <a:pt x="535500" y="770990"/>
                    <a:pt x="516306" y="772349"/>
                    <a:pt x="499490" y="772689"/>
                  </a:cubicBezTo>
                  <a:cubicBezTo>
                    <a:pt x="489977" y="772858"/>
                    <a:pt x="482164" y="772519"/>
                    <a:pt x="475709" y="765555"/>
                  </a:cubicBezTo>
                  <a:cubicBezTo>
                    <a:pt x="468405" y="757571"/>
                    <a:pt x="459912" y="752815"/>
                    <a:pt x="449381" y="751796"/>
                  </a:cubicBezTo>
                  <a:cubicBezTo>
                    <a:pt x="443606" y="751286"/>
                    <a:pt x="439869" y="748399"/>
                    <a:pt x="440209" y="741944"/>
                  </a:cubicBezTo>
                  <a:cubicBezTo>
                    <a:pt x="440548" y="733961"/>
                    <a:pt x="435623" y="730394"/>
                    <a:pt x="428319" y="728865"/>
                  </a:cubicBezTo>
                  <a:cubicBezTo>
                    <a:pt x="424921" y="728186"/>
                    <a:pt x="421524" y="728016"/>
                    <a:pt x="418127" y="727846"/>
                  </a:cubicBezTo>
                  <a:cubicBezTo>
                    <a:pt x="407426" y="727336"/>
                    <a:pt x="402840" y="720542"/>
                    <a:pt x="406916" y="710520"/>
                  </a:cubicBezTo>
                  <a:cubicBezTo>
                    <a:pt x="409464" y="704405"/>
                    <a:pt x="411333" y="698290"/>
                    <a:pt x="413541" y="692175"/>
                  </a:cubicBezTo>
                  <a:cubicBezTo>
                    <a:pt x="417278" y="682663"/>
                    <a:pt x="417108" y="672132"/>
                    <a:pt x="421354" y="662620"/>
                  </a:cubicBezTo>
                  <a:cubicBezTo>
                    <a:pt x="428319" y="646993"/>
                    <a:pt x="427469" y="632045"/>
                    <a:pt x="419656" y="616928"/>
                  </a:cubicBezTo>
                  <a:cubicBezTo>
                    <a:pt x="413031" y="604189"/>
                    <a:pt x="406747" y="591109"/>
                    <a:pt x="403349" y="577011"/>
                  </a:cubicBezTo>
                  <a:cubicBezTo>
                    <a:pt x="399782" y="562403"/>
                    <a:pt x="394177" y="548475"/>
                    <a:pt x="389081" y="534376"/>
                  </a:cubicBezTo>
                  <a:cubicBezTo>
                    <a:pt x="381098" y="512295"/>
                    <a:pt x="370567" y="491062"/>
                    <a:pt x="367849" y="467452"/>
                  </a:cubicBezTo>
                  <a:cubicBezTo>
                    <a:pt x="366490" y="455392"/>
                    <a:pt x="364791" y="443162"/>
                    <a:pt x="373794" y="432631"/>
                  </a:cubicBezTo>
                  <a:cubicBezTo>
                    <a:pt x="375323" y="430932"/>
                    <a:pt x="375832" y="428554"/>
                    <a:pt x="376681" y="426516"/>
                  </a:cubicBezTo>
                  <a:cubicBezTo>
                    <a:pt x="379739" y="418872"/>
                    <a:pt x="379060" y="412588"/>
                    <a:pt x="372265" y="406812"/>
                  </a:cubicBezTo>
                  <a:cubicBezTo>
                    <a:pt x="364452" y="400188"/>
                    <a:pt x="357487" y="392884"/>
                    <a:pt x="350693" y="385240"/>
                  </a:cubicBezTo>
                  <a:cubicBezTo>
                    <a:pt x="345258" y="379125"/>
                    <a:pt x="345597" y="375558"/>
                    <a:pt x="351542" y="370123"/>
                  </a:cubicBezTo>
                  <a:cubicBezTo>
                    <a:pt x="357657" y="364517"/>
                    <a:pt x="362753" y="363838"/>
                    <a:pt x="370736" y="368764"/>
                  </a:cubicBezTo>
                  <a:cubicBezTo>
                    <a:pt x="380249" y="374539"/>
                    <a:pt x="389931" y="379635"/>
                    <a:pt x="400292" y="383542"/>
                  </a:cubicBezTo>
                  <a:cubicBezTo>
                    <a:pt x="414900" y="388977"/>
                    <a:pt x="424752" y="384901"/>
                    <a:pt x="430697" y="370972"/>
                  </a:cubicBezTo>
                  <a:cubicBezTo>
                    <a:pt x="433584" y="364178"/>
                    <a:pt x="438001" y="360101"/>
                    <a:pt x="444795" y="357383"/>
                  </a:cubicBezTo>
                  <a:cubicBezTo>
                    <a:pt x="454647" y="353646"/>
                    <a:pt x="459403" y="342945"/>
                    <a:pt x="468915" y="338529"/>
                  </a:cubicBezTo>
                  <a:cubicBezTo>
                    <a:pt x="469934" y="338019"/>
                    <a:pt x="470104" y="335981"/>
                    <a:pt x="470444" y="334622"/>
                  </a:cubicBezTo>
                  <a:cubicBezTo>
                    <a:pt x="474011" y="323921"/>
                    <a:pt x="475200" y="322902"/>
                    <a:pt x="485901" y="322732"/>
                  </a:cubicBezTo>
                  <a:cubicBezTo>
                    <a:pt x="500509" y="322392"/>
                    <a:pt x="505435" y="317466"/>
                    <a:pt x="506114" y="302689"/>
                  </a:cubicBezTo>
                  <a:cubicBezTo>
                    <a:pt x="506624" y="289949"/>
                    <a:pt x="505265" y="277210"/>
                    <a:pt x="503566" y="264640"/>
                  </a:cubicBezTo>
                  <a:cubicBezTo>
                    <a:pt x="501868" y="252580"/>
                    <a:pt x="503906" y="241539"/>
                    <a:pt x="510700" y="231518"/>
                  </a:cubicBezTo>
                  <a:cubicBezTo>
                    <a:pt x="512908" y="228121"/>
                    <a:pt x="514267" y="224554"/>
                    <a:pt x="514607" y="220477"/>
                  </a:cubicBezTo>
                  <a:cubicBezTo>
                    <a:pt x="515626" y="209776"/>
                    <a:pt x="516475" y="199075"/>
                    <a:pt x="518344" y="188543"/>
                  </a:cubicBezTo>
                  <a:cubicBezTo>
                    <a:pt x="521231" y="172237"/>
                    <a:pt x="522081" y="155251"/>
                    <a:pt x="532782" y="141153"/>
                  </a:cubicBezTo>
                  <a:cubicBezTo>
                    <a:pt x="534820" y="138435"/>
                    <a:pt x="535500" y="134698"/>
                    <a:pt x="534480" y="131301"/>
                  </a:cubicBezTo>
                  <a:cubicBezTo>
                    <a:pt x="531933" y="123487"/>
                    <a:pt x="531593" y="114655"/>
                    <a:pt x="527686" y="107860"/>
                  </a:cubicBezTo>
                  <a:cubicBezTo>
                    <a:pt x="518853" y="92233"/>
                    <a:pt x="514607" y="73379"/>
                    <a:pt x="498980" y="61829"/>
                  </a:cubicBezTo>
                  <a:cubicBezTo>
                    <a:pt x="498131" y="61149"/>
                    <a:pt x="497451" y="60130"/>
                    <a:pt x="496772" y="59281"/>
                  </a:cubicBezTo>
                  <a:cubicBezTo>
                    <a:pt x="490147" y="50108"/>
                    <a:pt x="481145" y="43484"/>
                    <a:pt x="471293" y="38728"/>
                  </a:cubicBezTo>
                  <a:cubicBezTo>
                    <a:pt x="461101" y="33802"/>
                    <a:pt x="452439" y="27008"/>
                    <a:pt x="445644" y="18345"/>
                  </a:cubicBezTo>
                  <a:cubicBezTo>
                    <a:pt x="439699" y="10871"/>
                    <a:pt x="432056" y="7983"/>
                    <a:pt x="423223" y="5945"/>
                  </a:cubicBezTo>
                  <a:cubicBezTo>
                    <a:pt x="409634" y="3397"/>
                    <a:pt x="395706" y="1868"/>
                    <a:pt x="381777" y="0"/>
                  </a:cubicBezTo>
                  <a:cubicBezTo>
                    <a:pt x="378890" y="0"/>
                    <a:pt x="376172" y="0"/>
                    <a:pt x="373284" y="0"/>
                  </a:cubicBezTo>
                  <a:cubicBezTo>
                    <a:pt x="363772" y="3227"/>
                    <a:pt x="354430" y="6964"/>
                    <a:pt x="344918" y="9852"/>
                  </a:cubicBezTo>
                  <a:cubicBezTo>
                    <a:pt x="327932" y="14778"/>
                    <a:pt x="313154" y="23780"/>
                    <a:pt x="300075" y="35161"/>
                  </a:cubicBezTo>
                  <a:cubicBezTo>
                    <a:pt x="288695" y="45013"/>
                    <a:pt x="280202" y="57412"/>
                    <a:pt x="273407" y="71001"/>
                  </a:cubicBezTo>
                  <a:cubicBezTo>
                    <a:pt x="263216" y="91214"/>
                    <a:pt x="253194" y="111088"/>
                    <a:pt x="251156" y="134358"/>
                  </a:cubicBezTo>
                  <a:cubicBezTo>
                    <a:pt x="249797" y="150835"/>
                    <a:pt x="246909" y="167311"/>
                    <a:pt x="243172" y="183618"/>
                  </a:cubicBezTo>
                  <a:cubicBezTo>
                    <a:pt x="239435" y="200603"/>
                    <a:pt x="234510" y="217929"/>
                    <a:pt x="237907" y="235594"/>
                  </a:cubicBezTo>
                  <a:cubicBezTo>
                    <a:pt x="240794" y="250202"/>
                    <a:pt x="234510" y="261583"/>
                    <a:pt x="227375" y="272794"/>
                  </a:cubicBezTo>
                  <a:cubicBezTo>
                    <a:pt x="224488" y="277380"/>
                    <a:pt x="221091" y="279758"/>
                    <a:pt x="214636" y="276530"/>
                  </a:cubicBezTo>
                  <a:cubicBezTo>
                    <a:pt x="205124" y="271605"/>
                    <a:pt x="196801" y="275681"/>
                    <a:pt x="194423" y="286382"/>
                  </a:cubicBezTo>
                  <a:cubicBezTo>
                    <a:pt x="190007" y="305237"/>
                    <a:pt x="181514" y="321713"/>
                    <a:pt x="167925" y="335641"/>
                  </a:cubicBezTo>
                  <a:cubicBezTo>
                    <a:pt x="162659" y="341077"/>
                    <a:pt x="157903" y="347192"/>
                    <a:pt x="153317" y="353307"/>
                  </a:cubicBezTo>
                  <a:cubicBezTo>
                    <a:pt x="140747" y="370123"/>
                    <a:pt x="126309" y="385240"/>
                    <a:pt x="115948" y="403585"/>
                  </a:cubicBezTo>
                  <a:cubicBezTo>
                    <a:pt x="99811" y="431612"/>
                    <a:pt x="81976" y="458449"/>
                    <a:pt x="59045" y="481550"/>
                  </a:cubicBezTo>
                  <a:cubicBezTo>
                    <a:pt x="55138" y="485627"/>
                    <a:pt x="51062" y="489703"/>
                    <a:pt x="49193" y="495139"/>
                  </a:cubicBezTo>
                  <a:cubicBezTo>
                    <a:pt x="39681" y="521807"/>
                    <a:pt x="33057" y="549494"/>
                    <a:pt x="29320" y="577181"/>
                  </a:cubicBezTo>
                  <a:cubicBezTo>
                    <a:pt x="25753" y="604698"/>
                    <a:pt x="23035" y="632895"/>
                    <a:pt x="29320" y="660752"/>
                  </a:cubicBezTo>
                  <a:cubicBezTo>
                    <a:pt x="30169" y="664658"/>
                    <a:pt x="29320" y="667546"/>
                    <a:pt x="25753" y="670264"/>
                  </a:cubicBezTo>
                  <a:cubicBezTo>
                    <a:pt x="3841" y="686230"/>
                    <a:pt x="-2104" y="709331"/>
                    <a:pt x="614" y="734131"/>
                  </a:cubicBezTo>
                  <a:cubicBezTo>
                    <a:pt x="3501" y="762497"/>
                    <a:pt x="10126" y="790354"/>
                    <a:pt x="17600" y="818041"/>
                  </a:cubicBezTo>
                  <a:cubicBezTo>
                    <a:pt x="23375" y="838934"/>
                    <a:pt x="30509" y="859656"/>
                    <a:pt x="34416" y="881059"/>
                  </a:cubicBezTo>
                  <a:cubicBezTo>
                    <a:pt x="38492" y="903480"/>
                    <a:pt x="44098" y="925052"/>
                    <a:pt x="53949" y="945435"/>
                  </a:cubicBezTo>
                  <a:cubicBezTo>
                    <a:pt x="59725" y="957325"/>
                    <a:pt x="61763" y="969555"/>
                    <a:pt x="61763" y="982295"/>
                  </a:cubicBezTo>
                  <a:cubicBezTo>
                    <a:pt x="61763" y="992996"/>
                    <a:pt x="60574" y="1003697"/>
                    <a:pt x="59894" y="1014398"/>
                  </a:cubicBezTo>
                  <a:cubicBezTo>
                    <a:pt x="57856" y="1042934"/>
                    <a:pt x="53440" y="1071131"/>
                    <a:pt x="54289" y="1099837"/>
                  </a:cubicBezTo>
                  <a:cubicBezTo>
                    <a:pt x="55138" y="1126335"/>
                    <a:pt x="63801" y="1149436"/>
                    <a:pt x="79768" y="1170498"/>
                  </a:cubicBezTo>
                  <a:cubicBezTo>
                    <a:pt x="85204" y="1177632"/>
                    <a:pt x="92847" y="1181709"/>
                    <a:pt x="97943" y="1188673"/>
                  </a:cubicBezTo>
                  <a:cubicBezTo>
                    <a:pt x="102189" y="1194449"/>
                    <a:pt x="108814" y="1197676"/>
                    <a:pt x="115269" y="1200903"/>
                  </a:cubicBezTo>
                  <a:cubicBezTo>
                    <a:pt x="123252" y="1205150"/>
                    <a:pt x="131575" y="1208377"/>
                    <a:pt x="140408" y="1210755"/>
                  </a:cubicBezTo>
                  <a:cubicBezTo>
                    <a:pt x="158922" y="1215851"/>
                    <a:pt x="177267" y="1221966"/>
                    <a:pt x="196801" y="1222985"/>
                  </a:cubicBezTo>
                  <a:cubicBezTo>
                    <a:pt x="211239" y="1223834"/>
                    <a:pt x="225677" y="1224514"/>
                    <a:pt x="239945" y="1225872"/>
                  </a:cubicBezTo>
                  <a:cubicBezTo>
                    <a:pt x="255402" y="1227401"/>
                    <a:pt x="255232" y="1227741"/>
                    <a:pt x="259649" y="1242349"/>
                  </a:cubicBezTo>
                  <a:cubicBezTo>
                    <a:pt x="261517" y="1248294"/>
                    <a:pt x="262536" y="1255428"/>
                    <a:pt x="270690" y="1256787"/>
                  </a:cubicBezTo>
                  <a:cubicBezTo>
                    <a:pt x="282410" y="1258655"/>
                    <a:pt x="293790" y="1257126"/>
                    <a:pt x="304661" y="1252031"/>
                  </a:cubicBezTo>
                  <a:cubicBezTo>
                    <a:pt x="310946" y="1249143"/>
                    <a:pt x="313834" y="1244387"/>
                    <a:pt x="314004" y="1237253"/>
                  </a:cubicBezTo>
                  <a:cubicBezTo>
                    <a:pt x="314004" y="1223834"/>
                    <a:pt x="314683" y="1223494"/>
                    <a:pt x="327762" y="1223494"/>
                  </a:cubicBezTo>
                  <a:cubicBezTo>
                    <a:pt x="331159" y="1223494"/>
                    <a:pt x="334556" y="1223834"/>
                    <a:pt x="337954" y="1224174"/>
                  </a:cubicBezTo>
                  <a:cubicBezTo>
                    <a:pt x="341351" y="1224514"/>
                    <a:pt x="344578" y="1226212"/>
                    <a:pt x="344578" y="1229779"/>
                  </a:cubicBezTo>
                  <a:cubicBezTo>
                    <a:pt x="344408" y="1240141"/>
                    <a:pt x="351203" y="1241160"/>
                    <a:pt x="359016" y="1241500"/>
                  </a:cubicBezTo>
                  <a:cubicBezTo>
                    <a:pt x="365980" y="1241839"/>
                    <a:pt x="367509" y="1245576"/>
                    <a:pt x="365811" y="1251861"/>
                  </a:cubicBezTo>
                  <a:cubicBezTo>
                    <a:pt x="364112" y="1258485"/>
                    <a:pt x="358846" y="1260184"/>
                    <a:pt x="353241" y="1261543"/>
                  </a:cubicBezTo>
                  <a:cubicBezTo>
                    <a:pt x="350693" y="1262222"/>
                    <a:pt x="346447" y="1261883"/>
                    <a:pt x="347636" y="1266639"/>
                  </a:cubicBezTo>
                  <a:cubicBezTo>
                    <a:pt x="350014" y="1277340"/>
                    <a:pt x="348655" y="1288041"/>
                    <a:pt x="348315" y="1298742"/>
                  </a:cubicBezTo>
                  <a:cubicBezTo>
                    <a:pt x="348145" y="1304347"/>
                    <a:pt x="346447" y="1310462"/>
                    <a:pt x="348994" y="1315558"/>
                  </a:cubicBezTo>
                  <a:cubicBezTo>
                    <a:pt x="352222" y="1322013"/>
                    <a:pt x="350014" y="1328807"/>
                    <a:pt x="349504" y="1334582"/>
                  </a:cubicBezTo>
                  <a:cubicBezTo>
                    <a:pt x="348485" y="1345623"/>
                    <a:pt x="347975" y="1356324"/>
                    <a:pt x="348994" y="1367365"/>
                  </a:cubicBezTo>
                  <a:cubicBezTo>
                    <a:pt x="349504" y="1372801"/>
                    <a:pt x="349504" y="1378236"/>
                    <a:pt x="349164" y="1383502"/>
                  </a:cubicBezTo>
                  <a:cubicBezTo>
                    <a:pt x="348825" y="1392504"/>
                    <a:pt x="346616" y="1401846"/>
                    <a:pt x="347975" y="1410679"/>
                  </a:cubicBezTo>
                  <a:cubicBezTo>
                    <a:pt x="349844" y="1421720"/>
                    <a:pt x="349674" y="1433100"/>
                    <a:pt x="349164" y="1443802"/>
                  </a:cubicBezTo>
                  <a:cubicBezTo>
                    <a:pt x="348145" y="1461637"/>
                    <a:pt x="348485" y="1479472"/>
                    <a:pt x="346616" y="1497137"/>
                  </a:cubicBezTo>
                  <a:cubicBezTo>
                    <a:pt x="345767" y="1505291"/>
                    <a:pt x="343559" y="1506989"/>
                    <a:pt x="336255" y="1503932"/>
                  </a:cubicBezTo>
                  <a:cubicBezTo>
                    <a:pt x="321647" y="1497987"/>
                    <a:pt x="306700" y="1493061"/>
                    <a:pt x="292431" y="1486096"/>
                  </a:cubicBezTo>
                  <a:cubicBezTo>
                    <a:pt x="267802" y="1474206"/>
                    <a:pt x="242323" y="1463845"/>
                    <a:pt x="216335" y="1454842"/>
                  </a:cubicBezTo>
                  <a:cubicBezTo>
                    <a:pt x="203425" y="1450426"/>
                    <a:pt x="194593" y="1454333"/>
                    <a:pt x="193743" y="1467922"/>
                  </a:cubicBezTo>
                  <a:cubicBezTo>
                    <a:pt x="192384" y="1489833"/>
                    <a:pt x="184911" y="1513104"/>
                    <a:pt x="201387" y="1533147"/>
                  </a:cubicBezTo>
                  <a:cubicBezTo>
                    <a:pt x="202406" y="1534336"/>
                    <a:pt x="202916" y="1536205"/>
                    <a:pt x="203086" y="1537903"/>
                  </a:cubicBezTo>
                  <a:cubicBezTo>
                    <a:pt x="203255" y="1541301"/>
                    <a:pt x="204614" y="1543509"/>
                    <a:pt x="208012" y="1545037"/>
                  </a:cubicBezTo>
                  <a:cubicBezTo>
                    <a:pt x="212598" y="1547076"/>
                    <a:pt x="212937" y="1551662"/>
                    <a:pt x="212598" y="1556078"/>
                  </a:cubicBezTo>
                  <a:cubicBezTo>
                    <a:pt x="212258" y="1560665"/>
                    <a:pt x="208181" y="1560834"/>
                    <a:pt x="205124" y="1561854"/>
                  </a:cubicBezTo>
                  <a:cubicBezTo>
                    <a:pt x="183212" y="1568478"/>
                    <a:pt x="160791" y="1572894"/>
                    <a:pt x="138369" y="1577650"/>
                  </a:cubicBezTo>
                  <a:cubicBezTo>
                    <a:pt x="116797" y="1582237"/>
                    <a:pt x="95225" y="1586653"/>
                    <a:pt x="73653" y="1591579"/>
                  </a:cubicBezTo>
                  <a:cubicBezTo>
                    <a:pt x="64651" y="1593617"/>
                    <a:pt x="55818" y="1597524"/>
                    <a:pt x="54119" y="1608055"/>
                  </a:cubicBezTo>
                  <a:cubicBezTo>
                    <a:pt x="49873" y="1634893"/>
                    <a:pt x="44098" y="1662070"/>
                    <a:pt x="66009" y="1685001"/>
                  </a:cubicBezTo>
                  <a:cubicBezTo>
                    <a:pt x="66009" y="1695363"/>
                    <a:pt x="74502" y="1696722"/>
                    <a:pt x="81467" y="1699949"/>
                  </a:cubicBezTo>
                  <a:cubicBezTo>
                    <a:pt x="91658" y="1704535"/>
                    <a:pt x="107625" y="1703006"/>
                    <a:pt x="115608" y="1695193"/>
                  </a:cubicBezTo>
                  <a:cubicBezTo>
                    <a:pt x="127838" y="1683303"/>
                    <a:pt x="134802" y="1668695"/>
                    <a:pt x="134123" y="1651199"/>
                  </a:cubicBezTo>
                  <a:cubicBezTo>
                    <a:pt x="133953" y="1647463"/>
                    <a:pt x="133274" y="1644065"/>
                    <a:pt x="131235" y="1640668"/>
                  </a:cubicBezTo>
                  <a:cubicBezTo>
                    <a:pt x="125290" y="1631156"/>
                    <a:pt x="126819" y="1627759"/>
                    <a:pt x="137860" y="1626400"/>
                  </a:cubicBezTo>
                  <a:cubicBezTo>
                    <a:pt x="171832" y="1621984"/>
                    <a:pt x="205634" y="1616548"/>
                    <a:pt x="239775" y="1615529"/>
                  </a:cubicBezTo>
                  <a:cubicBezTo>
                    <a:pt x="241813" y="1615529"/>
                    <a:pt x="244531" y="1615699"/>
                    <a:pt x="245550" y="1614680"/>
                  </a:cubicBezTo>
                  <a:cubicBezTo>
                    <a:pt x="250986" y="1608055"/>
                    <a:pt x="258969" y="1609754"/>
                    <a:pt x="265933" y="1608395"/>
                  </a:cubicBezTo>
                  <a:cubicBezTo>
                    <a:pt x="282580" y="1605337"/>
                    <a:pt x="299396" y="1602790"/>
                    <a:pt x="316042" y="1599902"/>
                  </a:cubicBezTo>
                  <a:cubicBezTo>
                    <a:pt x="327083" y="1598033"/>
                    <a:pt x="338124" y="1597694"/>
                    <a:pt x="348994" y="1599053"/>
                  </a:cubicBezTo>
                  <a:cubicBezTo>
                    <a:pt x="356468" y="1600072"/>
                    <a:pt x="363432" y="1602790"/>
                    <a:pt x="364112" y="1612132"/>
                  </a:cubicBezTo>
                  <a:cubicBezTo>
                    <a:pt x="365471" y="1630816"/>
                    <a:pt x="368698" y="1649161"/>
                    <a:pt x="368528" y="1668015"/>
                  </a:cubicBezTo>
                  <a:cubicBezTo>
                    <a:pt x="368358" y="1680585"/>
                    <a:pt x="366150" y="1682453"/>
                    <a:pt x="353750" y="1679906"/>
                  </a:cubicBezTo>
                  <a:cubicBezTo>
                    <a:pt x="348655" y="1678886"/>
                    <a:pt x="346107" y="1680075"/>
                    <a:pt x="345427" y="1685171"/>
                  </a:cubicBezTo>
                  <a:cubicBezTo>
                    <a:pt x="345088" y="1688229"/>
                    <a:pt x="344578" y="1691286"/>
                    <a:pt x="344578" y="1694513"/>
                  </a:cubicBezTo>
                  <a:cubicBezTo>
                    <a:pt x="344748" y="1726107"/>
                    <a:pt x="348825" y="1756852"/>
                    <a:pt x="361394" y="1786067"/>
                  </a:cubicBezTo>
                  <a:cubicBezTo>
                    <a:pt x="363772" y="1791503"/>
                    <a:pt x="367000" y="1796259"/>
                    <a:pt x="372435" y="1798297"/>
                  </a:cubicBezTo>
                  <a:cubicBezTo>
                    <a:pt x="387722" y="1804072"/>
                    <a:pt x="403349" y="1808829"/>
                    <a:pt x="419995" y="1808998"/>
                  </a:cubicBezTo>
                  <a:cubicBezTo>
                    <a:pt x="425771" y="1809168"/>
                    <a:pt x="431376" y="1807639"/>
                    <a:pt x="435453" y="1803223"/>
                  </a:cubicBezTo>
                  <a:cubicBezTo>
                    <a:pt x="448532" y="1789295"/>
                    <a:pt x="456006" y="1772988"/>
                    <a:pt x="456006" y="1753624"/>
                  </a:cubicBezTo>
                  <a:cubicBezTo>
                    <a:pt x="456006" y="1743263"/>
                    <a:pt x="450570" y="1736639"/>
                    <a:pt x="441568" y="1732562"/>
                  </a:cubicBezTo>
                  <a:cubicBezTo>
                    <a:pt x="438510" y="1731203"/>
                    <a:pt x="435283" y="1729844"/>
                    <a:pt x="432056" y="1729165"/>
                  </a:cubicBezTo>
                  <a:cubicBezTo>
                    <a:pt x="422374" y="1727126"/>
                    <a:pt x="418297" y="1721181"/>
                    <a:pt x="417108" y="1711499"/>
                  </a:cubicBezTo>
                  <a:cubicBezTo>
                    <a:pt x="413371" y="1679736"/>
                    <a:pt x="412692" y="1647632"/>
                    <a:pt x="410653" y="1615869"/>
                  </a:cubicBezTo>
                  <a:cubicBezTo>
                    <a:pt x="409804" y="1603299"/>
                    <a:pt x="413201" y="1599562"/>
                    <a:pt x="425771" y="1597694"/>
                  </a:cubicBezTo>
                  <a:cubicBezTo>
                    <a:pt x="442417" y="1595316"/>
                    <a:pt x="459063" y="1597524"/>
                    <a:pt x="475709" y="1599053"/>
                  </a:cubicBezTo>
                  <a:cubicBezTo>
                    <a:pt x="502377" y="1601770"/>
                    <a:pt x="529045" y="1605847"/>
                    <a:pt x="555713" y="1608395"/>
                  </a:cubicBezTo>
                  <a:cubicBezTo>
                    <a:pt x="591553" y="1611792"/>
                    <a:pt x="627223" y="1614850"/>
                    <a:pt x="662894" y="1618926"/>
                  </a:cubicBezTo>
                  <a:cubicBezTo>
                    <a:pt x="670537" y="1619775"/>
                    <a:pt x="674105" y="1623173"/>
                    <a:pt x="671726" y="1630477"/>
                  </a:cubicBezTo>
                  <a:cubicBezTo>
                    <a:pt x="665951" y="1647802"/>
                    <a:pt x="672916" y="1663259"/>
                    <a:pt x="680389" y="1677188"/>
                  </a:cubicBezTo>
                  <a:cubicBezTo>
                    <a:pt x="686844" y="1689418"/>
                    <a:pt x="691770" y="1701478"/>
                    <a:pt x="694488" y="1714896"/>
                  </a:cubicBezTo>
                  <a:cubicBezTo>
                    <a:pt x="698904" y="1736299"/>
                    <a:pt x="712493" y="1748019"/>
                    <a:pt x="733725" y="1752945"/>
                  </a:cubicBezTo>
                  <a:cubicBezTo>
                    <a:pt x="755637" y="1758041"/>
                    <a:pt x="777888" y="1758890"/>
                    <a:pt x="800140" y="1760758"/>
                  </a:cubicBezTo>
                  <a:cubicBezTo>
                    <a:pt x="802858" y="1760928"/>
                    <a:pt x="805915" y="1761438"/>
                    <a:pt x="808463" y="1759739"/>
                  </a:cubicBezTo>
                  <a:cubicBezTo>
                    <a:pt x="813729" y="1755832"/>
                    <a:pt x="819504" y="1756512"/>
                    <a:pt x="825449" y="1757022"/>
                  </a:cubicBezTo>
                  <a:cubicBezTo>
                    <a:pt x="842605" y="1758041"/>
                    <a:pt x="858911" y="1762117"/>
                    <a:pt x="875217" y="1766873"/>
                  </a:cubicBezTo>
                  <a:cubicBezTo>
                    <a:pt x="906981" y="1776386"/>
                    <a:pt x="939084" y="1781651"/>
                    <a:pt x="972207" y="1778594"/>
                  </a:cubicBezTo>
                  <a:cubicBezTo>
                    <a:pt x="999724" y="1776046"/>
                    <a:pt x="1027411" y="1773498"/>
                    <a:pt x="1054589" y="1768572"/>
                  </a:cubicBezTo>
                  <a:cubicBezTo>
                    <a:pt x="1070725" y="1765684"/>
                    <a:pt x="1085673" y="1761608"/>
                    <a:pt x="1096204" y="1747339"/>
                  </a:cubicBezTo>
                  <a:cubicBezTo>
                    <a:pt x="1101979" y="1739526"/>
                    <a:pt x="1104527" y="1727806"/>
                    <a:pt x="1099771" y="1719483"/>
                  </a:cubicBezTo>
                  <a:cubicBezTo>
                    <a:pt x="1087371" y="1697401"/>
                    <a:pt x="1068857" y="1685171"/>
                    <a:pt x="1043038" y="1684662"/>
                  </a:cubicBezTo>
                  <a:cubicBezTo>
                    <a:pt x="1036074" y="1684492"/>
                    <a:pt x="1028430" y="1685851"/>
                    <a:pt x="1022145" y="1682623"/>
                  </a:cubicBezTo>
                  <a:cubicBezTo>
                    <a:pt x="1015011" y="1678886"/>
                    <a:pt x="1008387" y="1677867"/>
                    <a:pt x="1001253" y="1681434"/>
                  </a:cubicBezTo>
                  <a:cubicBezTo>
                    <a:pt x="999215" y="1682453"/>
                    <a:pt x="995987" y="1683473"/>
                    <a:pt x="995308" y="1680755"/>
                  </a:cubicBezTo>
                  <a:cubicBezTo>
                    <a:pt x="993609" y="1672432"/>
                    <a:pt x="986305" y="1673111"/>
                    <a:pt x="980870" y="1671243"/>
                  </a:cubicBezTo>
                  <a:cubicBezTo>
                    <a:pt x="969319" y="1667336"/>
                    <a:pt x="957769" y="1663939"/>
                    <a:pt x="948257" y="1655616"/>
                  </a:cubicBezTo>
                  <a:cubicBezTo>
                    <a:pt x="947068" y="1654597"/>
                    <a:pt x="945029" y="1653917"/>
                    <a:pt x="945539" y="1651879"/>
                  </a:cubicBezTo>
                  <a:cubicBezTo>
                    <a:pt x="946049" y="1649501"/>
                    <a:pt x="948427" y="1649331"/>
                    <a:pt x="950295" y="1649331"/>
                  </a:cubicBezTo>
                  <a:cubicBezTo>
                    <a:pt x="955051" y="1649161"/>
                    <a:pt x="959977" y="1648991"/>
                    <a:pt x="964733" y="1648991"/>
                  </a:cubicBezTo>
                  <a:cubicBezTo>
                    <a:pt x="989023" y="1648991"/>
                    <a:pt x="1013483" y="1649840"/>
                    <a:pt x="1037773" y="1646783"/>
                  </a:cubicBezTo>
                  <a:cubicBezTo>
                    <a:pt x="1055947" y="1644575"/>
                    <a:pt x="1075821" y="1645084"/>
                    <a:pt x="1088560" y="1626740"/>
                  </a:cubicBezTo>
                  <a:cubicBezTo>
                    <a:pt x="1093147" y="1619945"/>
                    <a:pt x="1097053" y="1614510"/>
                    <a:pt x="1092467" y="1607206"/>
                  </a:cubicBezTo>
                  <a:cubicBezTo>
                    <a:pt x="1087202" y="1598883"/>
                    <a:pt x="1084144" y="1588182"/>
                    <a:pt x="1071235" y="1587842"/>
                  </a:cubicBezTo>
                  <a:cubicBezTo>
                    <a:pt x="1066819" y="1587842"/>
                    <a:pt x="1061383" y="1589880"/>
                    <a:pt x="1058326" y="1584105"/>
                  </a:cubicBezTo>
                  <a:cubicBezTo>
                    <a:pt x="1057646" y="1582916"/>
                    <a:pt x="1056627" y="1583426"/>
                    <a:pt x="1055947" y="1584615"/>
                  </a:cubicBezTo>
                  <a:cubicBezTo>
                    <a:pt x="1053230" y="1589880"/>
                    <a:pt x="1048474" y="1588012"/>
                    <a:pt x="1044737" y="1587332"/>
                  </a:cubicBezTo>
                  <a:cubicBezTo>
                    <a:pt x="1039471" y="1586483"/>
                    <a:pt x="1034715" y="1583595"/>
                    <a:pt x="1029959" y="1581387"/>
                  </a:cubicBezTo>
                  <a:cubicBezTo>
                    <a:pt x="1021296" y="1577650"/>
                    <a:pt x="1014332" y="1569667"/>
                    <a:pt x="1003461" y="1570347"/>
                  </a:cubicBezTo>
                  <a:cubicBezTo>
                    <a:pt x="998195" y="1570686"/>
                    <a:pt x="994968" y="1566610"/>
                    <a:pt x="994968" y="1561514"/>
                  </a:cubicBezTo>
                  <a:cubicBezTo>
                    <a:pt x="994459" y="1537394"/>
                    <a:pt x="994119" y="1513444"/>
                    <a:pt x="995987" y="1489324"/>
                  </a:cubicBezTo>
                  <a:cubicBezTo>
                    <a:pt x="996327" y="1485757"/>
                    <a:pt x="998026" y="1483209"/>
                    <a:pt x="1001253" y="1482360"/>
                  </a:cubicBezTo>
                  <a:cubicBezTo>
                    <a:pt x="1008727" y="1480321"/>
                    <a:pt x="1008727" y="1474886"/>
                    <a:pt x="1008047" y="1468941"/>
                  </a:cubicBezTo>
                  <a:cubicBezTo>
                    <a:pt x="1007538" y="1465034"/>
                    <a:pt x="1006688" y="1461127"/>
                    <a:pt x="1006519" y="1457220"/>
                  </a:cubicBezTo>
                  <a:cubicBezTo>
                    <a:pt x="1005160" y="1434969"/>
                    <a:pt x="1005329" y="1412378"/>
                    <a:pt x="1002442" y="1390296"/>
                  </a:cubicBezTo>
                  <a:cubicBezTo>
                    <a:pt x="995648" y="1336451"/>
                    <a:pt x="1001593" y="1282775"/>
                    <a:pt x="1006519" y="1229439"/>
                  </a:cubicBezTo>
                  <a:cubicBezTo>
                    <a:pt x="1010425" y="1186635"/>
                    <a:pt x="1016370" y="1144170"/>
                    <a:pt x="1015691" y="1100856"/>
                  </a:cubicBezTo>
                  <a:cubicBezTo>
                    <a:pt x="1015351" y="1081832"/>
                    <a:pt x="1010595" y="1065356"/>
                    <a:pt x="999724" y="1050238"/>
                  </a:cubicBezTo>
                  <a:cubicBezTo>
                    <a:pt x="995817" y="1044803"/>
                    <a:pt x="993609" y="1039028"/>
                    <a:pt x="992760" y="1032403"/>
                  </a:cubicBezTo>
                  <a:cubicBezTo>
                    <a:pt x="991231" y="1022381"/>
                    <a:pt x="990042" y="1011850"/>
                    <a:pt x="983248" y="1004037"/>
                  </a:cubicBezTo>
                  <a:cubicBezTo>
                    <a:pt x="979001" y="999111"/>
                    <a:pt x="979171" y="996053"/>
                    <a:pt x="981719" y="990957"/>
                  </a:cubicBezTo>
                  <a:cubicBezTo>
                    <a:pt x="1032337" y="889891"/>
                    <a:pt x="1082785" y="788825"/>
                    <a:pt x="1133403" y="687759"/>
                  </a:cubicBezTo>
                  <a:cubicBezTo>
                    <a:pt x="1134592" y="685381"/>
                    <a:pt x="1135102" y="682324"/>
                    <a:pt x="1137819" y="680795"/>
                  </a:cubicBezTo>
                  <a:cubicBezTo>
                    <a:pt x="1137819" y="680285"/>
                    <a:pt x="1137819" y="679606"/>
                    <a:pt x="1137819" y="679096"/>
                  </a:cubicBezTo>
                  <a:cubicBezTo>
                    <a:pt x="1135442" y="675359"/>
                    <a:pt x="1131365" y="673831"/>
                    <a:pt x="1127628" y="671962"/>
                  </a:cubicBezTo>
                  <a:close/>
                  <a:moveTo>
                    <a:pt x="187798" y="1154022"/>
                  </a:moveTo>
                  <a:cubicBezTo>
                    <a:pt x="172851" y="1168800"/>
                    <a:pt x="159432" y="1169479"/>
                    <a:pt x="143125" y="1155891"/>
                  </a:cubicBezTo>
                  <a:cubicBezTo>
                    <a:pt x="137690" y="1151304"/>
                    <a:pt x="130896" y="1148926"/>
                    <a:pt x="125630" y="1144000"/>
                  </a:cubicBezTo>
                  <a:cubicBezTo>
                    <a:pt x="108984" y="1128204"/>
                    <a:pt x="105417" y="1107481"/>
                    <a:pt x="103548" y="1086079"/>
                  </a:cubicBezTo>
                  <a:cubicBezTo>
                    <a:pt x="103039" y="1080813"/>
                    <a:pt x="103548" y="1075377"/>
                    <a:pt x="103548" y="1069942"/>
                  </a:cubicBezTo>
                  <a:cubicBezTo>
                    <a:pt x="104228" y="1045652"/>
                    <a:pt x="107455" y="1021532"/>
                    <a:pt x="107795" y="997242"/>
                  </a:cubicBezTo>
                  <a:cubicBezTo>
                    <a:pt x="107965" y="989938"/>
                    <a:pt x="113740" y="985012"/>
                    <a:pt x="120364" y="987051"/>
                  </a:cubicBezTo>
                  <a:cubicBezTo>
                    <a:pt x="125120" y="988410"/>
                    <a:pt x="126989" y="993335"/>
                    <a:pt x="128687" y="997072"/>
                  </a:cubicBezTo>
                  <a:cubicBezTo>
                    <a:pt x="134463" y="1008962"/>
                    <a:pt x="143125" y="1018135"/>
                    <a:pt x="152128" y="1027817"/>
                  </a:cubicBezTo>
                  <a:cubicBezTo>
                    <a:pt x="161810" y="1038178"/>
                    <a:pt x="168265" y="1051427"/>
                    <a:pt x="176078" y="1063317"/>
                  </a:cubicBezTo>
                  <a:cubicBezTo>
                    <a:pt x="176588" y="1064167"/>
                    <a:pt x="177097" y="1065695"/>
                    <a:pt x="176758" y="1066545"/>
                  </a:cubicBezTo>
                  <a:cubicBezTo>
                    <a:pt x="170643" y="1088796"/>
                    <a:pt x="183892" y="1106292"/>
                    <a:pt x="192215" y="1124636"/>
                  </a:cubicBezTo>
                  <a:cubicBezTo>
                    <a:pt x="199858" y="1141453"/>
                    <a:pt x="201047" y="1140943"/>
                    <a:pt x="187798" y="1154022"/>
                  </a:cubicBezTo>
                  <a:close/>
                  <a:moveTo>
                    <a:pt x="795724" y="1195638"/>
                  </a:moveTo>
                  <a:cubicBezTo>
                    <a:pt x="790458" y="1223155"/>
                    <a:pt x="786211" y="1250842"/>
                    <a:pt x="783663" y="1278699"/>
                  </a:cubicBezTo>
                  <a:cubicBezTo>
                    <a:pt x="782135" y="1295854"/>
                    <a:pt x="782305" y="1313180"/>
                    <a:pt x="782305" y="1330506"/>
                  </a:cubicBezTo>
                  <a:cubicBezTo>
                    <a:pt x="782305" y="1344604"/>
                    <a:pt x="780436" y="1358362"/>
                    <a:pt x="772962" y="1370422"/>
                  </a:cubicBezTo>
                  <a:cubicBezTo>
                    <a:pt x="755467" y="1398789"/>
                    <a:pt x="753599" y="1430553"/>
                    <a:pt x="750201" y="1462486"/>
                  </a:cubicBezTo>
                  <a:cubicBezTo>
                    <a:pt x="744936" y="1510896"/>
                    <a:pt x="732706" y="1558117"/>
                    <a:pt x="721495" y="1605337"/>
                  </a:cubicBezTo>
                  <a:cubicBezTo>
                    <a:pt x="721325" y="1605677"/>
                    <a:pt x="720816" y="1606017"/>
                    <a:pt x="720306" y="1606526"/>
                  </a:cubicBezTo>
                  <a:cubicBezTo>
                    <a:pt x="717418" y="1600242"/>
                    <a:pt x="720306" y="1592598"/>
                    <a:pt x="715041" y="1586313"/>
                  </a:cubicBezTo>
                  <a:cubicBezTo>
                    <a:pt x="711473" y="1582237"/>
                    <a:pt x="708076" y="1579179"/>
                    <a:pt x="702981" y="1577820"/>
                  </a:cubicBezTo>
                  <a:cubicBezTo>
                    <a:pt x="674274" y="1569837"/>
                    <a:pt x="644719" y="1567119"/>
                    <a:pt x="615673" y="1561174"/>
                  </a:cubicBezTo>
                  <a:cubicBezTo>
                    <a:pt x="607180" y="1559475"/>
                    <a:pt x="598517" y="1557437"/>
                    <a:pt x="590024" y="1555739"/>
                  </a:cubicBezTo>
                  <a:cubicBezTo>
                    <a:pt x="586967" y="1555229"/>
                    <a:pt x="585778" y="1553700"/>
                    <a:pt x="585778" y="1550643"/>
                  </a:cubicBezTo>
                  <a:cubicBezTo>
                    <a:pt x="585268" y="1539092"/>
                    <a:pt x="584419" y="1528221"/>
                    <a:pt x="589515" y="1516671"/>
                  </a:cubicBezTo>
                  <a:cubicBezTo>
                    <a:pt x="594950" y="1504611"/>
                    <a:pt x="593082" y="1491192"/>
                    <a:pt x="585608" y="1479302"/>
                  </a:cubicBezTo>
                  <a:cubicBezTo>
                    <a:pt x="584079" y="1476924"/>
                    <a:pt x="582041" y="1475225"/>
                    <a:pt x="579493" y="1475395"/>
                  </a:cubicBezTo>
                  <a:cubicBezTo>
                    <a:pt x="571170" y="1475565"/>
                    <a:pt x="569981" y="1470639"/>
                    <a:pt x="569471" y="1463675"/>
                  </a:cubicBezTo>
                  <a:cubicBezTo>
                    <a:pt x="568792" y="1453484"/>
                    <a:pt x="564036" y="1446349"/>
                    <a:pt x="553335" y="1443292"/>
                  </a:cubicBezTo>
                  <a:cubicBezTo>
                    <a:pt x="548749" y="1441933"/>
                    <a:pt x="545182" y="1442443"/>
                    <a:pt x="541275" y="1444481"/>
                  </a:cubicBezTo>
                  <a:cubicBezTo>
                    <a:pt x="508322" y="1460618"/>
                    <a:pt x="475200" y="1476584"/>
                    <a:pt x="442077" y="1492381"/>
                  </a:cubicBezTo>
                  <a:cubicBezTo>
                    <a:pt x="426110" y="1500025"/>
                    <a:pt x="424921" y="1499006"/>
                    <a:pt x="424072" y="1481340"/>
                  </a:cubicBezTo>
                  <a:cubicBezTo>
                    <a:pt x="421015" y="1423928"/>
                    <a:pt x="421864" y="1366346"/>
                    <a:pt x="423053" y="1308933"/>
                  </a:cubicBezTo>
                  <a:cubicBezTo>
                    <a:pt x="423393" y="1293986"/>
                    <a:pt x="421185" y="1279038"/>
                    <a:pt x="423393" y="1264261"/>
                  </a:cubicBezTo>
                  <a:cubicBezTo>
                    <a:pt x="423902" y="1261033"/>
                    <a:pt x="421864" y="1259505"/>
                    <a:pt x="419486" y="1258485"/>
                  </a:cubicBezTo>
                  <a:cubicBezTo>
                    <a:pt x="416259" y="1256957"/>
                    <a:pt x="412692" y="1255768"/>
                    <a:pt x="409294" y="1254239"/>
                  </a:cubicBezTo>
                  <a:cubicBezTo>
                    <a:pt x="407426" y="1253559"/>
                    <a:pt x="405218" y="1253220"/>
                    <a:pt x="404708" y="1251012"/>
                  </a:cubicBezTo>
                  <a:cubicBezTo>
                    <a:pt x="404199" y="1248294"/>
                    <a:pt x="406407" y="1247275"/>
                    <a:pt x="408275" y="1246086"/>
                  </a:cubicBezTo>
                  <a:cubicBezTo>
                    <a:pt x="410144" y="1244897"/>
                    <a:pt x="412522" y="1243538"/>
                    <a:pt x="413371" y="1241669"/>
                  </a:cubicBezTo>
                  <a:cubicBezTo>
                    <a:pt x="418807" y="1229609"/>
                    <a:pt x="428828" y="1229439"/>
                    <a:pt x="440039" y="1229439"/>
                  </a:cubicBezTo>
                  <a:cubicBezTo>
                    <a:pt x="488449" y="1229779"/>
                    <a:pt x="536859" y="1230459"/>
                    <a:pt x="585268" y="1229100"/>
                  </a:cubicBezTo>
                  <a:cubicBezTo>
                    <a:pt x="610577" y="1228420"/>
                    <a:pt x="635886" y="1224683"/>
                    <a:pt x="658987" y="1213133"/>
                  </a:cubicBezTo>
                  <a:cubicBezTo>
                    <a:pt x="667140" y="1209056"/>
                    <a:pt x="673935" y="1203111"/>
                    <a:pt x="680559" y="1196996"/>
                  </a:cubicBezTo>
                  <a:cubicBezTo>
                    <a:pt x="683447" y="1194449"/>
                    <a:pt x="686164" y="1192750"/>
                    <a:pt x="690241" y="1192580"/>
                  </a:cubicBezTo>
                  <a:cubicBezTo>
                    <a:pt x="723024" y="1190881"/>
                    <a:pt x="755807" y="1189183"/>
                    <a:pt x="788589" y="1186805"/>
                  </a:cubicBezTo>
                  <a:cubicBezTo>
                    <a:pt x="796743" y="1186295"/>
                    <a:pt x="797082" y="1189183"/>
                    <a:pt x="795724" y="1195638"/>
                  </a:cubicBezTo>
                  <a:close/>
                </a:path>
              </a:pathLst>
            </a:custGeom>
            <a:solidFill>
              <a:schemeClr val="accent6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5">
              <a:extLst>
                <a:ext uri="{FF2B5EF4-FFF2-40B4-BE49-F238E27FC236}">
                  <a16:creationId xmlns:a16="http://schemas.microsoft.com/office/drawing/2014/main" id="{BD7E21BD-3492-40D2-B673-580C17B68C73}"/>
                </a:ext>
              </a:extLst>
            </p:cNvPr>
            <p:cNvSpPr/>
            <p:nvPr/>
          </p:nvSpPr>
          <p:spPr>
            <a:xfrm>
              <a:off x="3690367" y="1839454"/>
              <a:ext cx="2336646" cy="4166693"/>
            </a:xfrm>
            <a:custGeom>
              <a:avLst/>
              <a:gdLst>
                <a:gd name="connsiteX0" fmla="*/ 1010278 w 1010660"/>
                <a:gd name="connsiteY0" fmla="*/ 1613160 h 1802203"/>
                <a:gd name="connsiteX1" fmla="*/ 998557 w 1010660"/>
                <a:gd name="connsiteY1" fmla="*/ 1603308 h 1802203"/>
                <a:gd name="connsiteX2" fmla="*/ 990404 w 1010660"/>
                <a:gd name="connsiteY2" fmla="*/ 1596344 h 1802203"/>
                <a:gd name="connsiteX3" fmla="*/ 988536 w 1010660"/>
                <a:gd name="connsiteY3" fmla="*/ 1584624 h 1802203"/>
                <a:gd name="connsiteX4" fmla="*/ 968322 w 1010660"/>
                <a:gd name="connsiteY4" fmla="*/ 1564241 h 1802203"/>
                <a:gd name="connsiteX5" fmla="*/ 871163 w 1010660"/>
                <a:gd name="connsiteY5" fmla="*/ 1548444 h 1802203"/>
                <a:gd name="connsiteX6" fmla="*/ 749714 w 1010660"/>
                <a:gd name="connsiteY6" fmla="*/ 1529589 h 1802203"/>
                <a:gd name="connsiteX7" fmla="*/ 717101 w 1010660"/>
                <a:gd name="connsiteY7" fmla="*/ 1522625 h 1802203"/>
                <a:gd name="connsiteX8" fmla="*/ 717441 w 1010660"/>
                <a:gd name="connsiteY8" fmla="*/ 1520417 h 1802203"/>
                <a:gd name="connsiteX9" fmla="*/ 740032 w 1010660"/>
                <a:gd name="connsiteY9" fmla="*/ 1517020 h 1802203"/>
                <a:gd name="connsiteX10" fmla="*/ 743769 w 1010660"/>
                <a:gd name="connsiteY10" fmla="*/ 1518379 h 1802203"/>
                <a:gd name="connsiteX11" fmla="*/ 750563 w 1010660"/>
                <a:gd name="connsiteY11" fmla="*/ 1523474 h 1802203"/>
                <a:gd name="connsiteX12" fmla="*/ 804069 w 1010660"/>
                <a:gd name="connsiteY12" fmla="*/ 1521946 h 1802203"/>
                <a:gd name="connsiteX13" fmla="*/ 813581 w 1010660"/>
                <a:gd name="connsiteY13" fmla="*/ 1509036 h 1802203"/>
                <a:gd name="connsiteX14" fmla="*/ 816129 w 1010660"/>
                <a:gd name="connsiteY14" fmla="*/ 1490522 h 1802203"/>
                <a:gd name="connsiteX15" fmla="*/ 806277 w 1010660"/>
                <a:gd name="connsiteY15" fmla="*/ 1469459 h 1802203"/>
                <a:gd name="connsiteX16" fmla="*/ 798124 w 1010660"/>
                <a:gd name="connsiteY16" fmla="*/ 1455871 h 1802203"/>
                <a:gd name="connsiteX17" fmla="*/ 797274 w 1010660"/>
                <a:gd name="connsiteY17" fmla="*/ 1445849 h 1802203"/>
                <a:gd name="connsiteX18" fmla="*/ 786064 w 1010660"/>
                <a:gd name="connsiteY18" fmla="*/ 1441772 h 1802203"/>
                <a:gd name="connsiteX19" fmla="*/ 758037 w 1010660"/>
                <a:gd name="connsiteY19" fmla="*/ 1457739 h 1802203"/>
                <a:gd name="connsiteX20" fmla="*/ 698586 w 1010660"/>
                <a:gd name="connsiteY20" fmla="*/ 1490012 h 1802203"/>
                <a:gd name="connsiteX21" fmla="*/ 685507 w 1010660"/>
                <a:gd name="connsiteY21" fmla="*/ 1481859 h 1802203"/>
                <a:gd name="connsiteX22" fmla="*/ 683299 w 1010660"/>
                <a:gd name="connsiteY22" fmla="*/ 1417313 h 1802203"/>
                <a:gd name="connsiteX23" fmla="*/ 692302 w 1010660"/>
                <a:gd name="connsiteY23" fmla="*/ 1403214 h 1802203"/>
                <a:gd name="connsiteX24" fmla="*/ 708608 w 1010660"/>
                <a:gd name="connsiteY24" fmla="*/ 1399138 h 1802203"/>
                <a:gd name="connsiteX25" fmla="*/ 784875 w 1010660"/>
                <a:gd name="connsiteY25" fmla="*/ 1387417 h 1802203"/>
                <a:gd name="connsiteX26" fmla="*/ 833794 w 1010660"/>
                <a:gd name="connsiteY26" fmla="*/ 1365675 h 1802203"/>
                <a:gd name="connsiteX27" fmla="*/ 910231 w 1010660"/>
                <a:gd name="connsiteY27" fmla="*/ 1264100 h 1802203"/>
                <a:gd name="connsiteX28" fmla="*/ 935540 w 1010660"/>
                <a:gd name="connsiteY28" fmla="*/ 1186474 h 1802203"/>
                <a:gd name="connsiteX29" fmla="*/ 939616 w 1010660"/>
                <a:gd name="connsiteY29" fmla="*/ 1178661 h 1802203"/>
                <a:gd name="connsiteX30" fmla="*/ 960679 w 1010660"/>
                <a:gd name="connsiteY30" fmla="*/ 1157768 h 1802203"/>
                <a:gd name="connsiteX31" fmla="*/ 976646 w 1010660"/>
                <a:gd name="connsiteY31" fmla="*/ 1104602 h 1802203"/>
                <a:gd name="connsiteX32" fmla="*/ 958301 w 1010660"/>
                <a:gd name="connsiteY32" fmla="*/ 973301 h 1802203"/>
                <a:gd name="connsiteX33" fmla="*/ 956942 w 1010660"/>
                <a:gd name="connsiteY33" fmla="*/ 961751 h 1802203"/>
                <a:gd name="connsiteX34" fmla="*/ 957451 w 1010660"/>
                <a:gd name="connsiteY34" fmla="*/ 937970 h 1802203"/>
                <a:gd name="connsiteX35" fmla="*/ 957961 w 1010660"/>
                <a:gd name="connsiteY35" fmla="*/ 901281 h 1802203"/>
                <a:gd name="connsiteX36" fmla="*/ 957621 w 1010660"/>
                <a:gd name="connsiteY36" fmla="*/ 891259 h 1802203"/>
                <a:gd name="connsiteX37" fmla="*/ 957112 w 1010660"/>
                <a:gd name="connsiteY37" fmla="*/ 861364 h 1802203"/>
                <a:gd name="connsiteX38" fmla="*/ 959829 w 1010660"/>
                <a:gd name="connsiteY38" fmla="*/ 813804 h 1802203"/>
                <a:gd name="connsiteX39" fmla="*/ 962547 w 1010660"/>
                <a:gd name="connsiteY39" fmla="*/ 801064 h 1802203"/>
                <a:gd name="connsiteX40" fmla="*/ 953205 w 1010660"/>
                <a:gd name="connsiteY40" fmla="*/ 776435 h 1802203"/>
                <a:gd name="connsiteX41" fmla="*/ 944882 w 1010660"/>
                <a:gd name="connsiteY41" fmla="*/ 774566 h 1802203"/>
                <a:gd name="connsiteX42" fmla="*/ 930784 w 1010660"/>
                <a:gd name="connsiteY42" fmla="*/ 756561 h 1802203"/>
                <a:gd name="connsiteX43" fmla="*/ 931463 w 1010660"/>
                <a:gd name="connsiteY43" fmla="*/ 743822 h 1802203"/>
                <a:gd name="connsiteX44" fmla="*/ 939107 w 1010660"/>
                <a:gd name="connsiteY44" fmla="*/ 650059 h 1802203"/>
                <a:gd name="connsiteX45" fmla="*/ 916685 w 1010660"/>
                <a:gd name="connsiteY45" fmla="*/ 635112 h 1802203"/>
                <a:gd name="connsiteX46" fmla="*/ 902077 w 1010660"/>
                <a:gd name="connsiteY46" fmla="*/ 624581 h 1802203"/>
                <a:gd name="connsiteX47" fmla="*/ 902417 w 1010660"/>
                <a:gd name="connsiteY47" fmla="*/ 621183 h 1802203"/>
                <a:gd name="connsiteX48" fmla="*/ 907173 w 1010660"/>
                <a:gd name="connsiteY48" fmla="*/ 545087 h 1802203"/>
                <a:gd name="connsiteX49" fmla="*/ 896132 w 1010660"/>
                <a:gd name="connsiteY49" fmla="*/ 478162 h 1802203"/>
                <a:gd name="connsiteX50" fmla="*/ 888489 w 1010660"/>
                <a:gd name="connsiteY50" fmla="*/ 462195 h 1802203"/>
                <a:gd name="connsiteX51" fmla="*/ 887300 w 1010660"/>
                <a:gd name="connsiteY51" fmla="*/ 448267 h 1802203"/>
                <a:gd name="connsiteX52" fmla="*/ 891376 w 1010660"/>
                <a:gd name="connsiteY52" fmla="*/ 426355 h 1802203"/>
                <a:gd name="connsiteX53" fmla="*/ 908702 w 1010660"/>
                <a:gd name="connsiteY53" fmla="*/ 416333 h 1802203"/>
                <a:gd name="connsiteX54" fmla="*/ 919233 w 1010660"/>
                <a:gd name="connsiteY54" fmla="*/ 418881 h 1802203"/>
                <a:gd name="connsiteX55" fmla="*/ 913798 w 1010660"/>
                <a:gd name="connsiteY55" fmla="*/ 397819 h 1802203"/>
                <a:gd name="connsiteX56" fmla="*/ 915836 w 1010660"/>
                <a:gd name="connsiteY56" fmla="*/ 361129 h 1802203"/>
                <a:gd name="connsiteX57" fmla="*/ 915157 w 1010660"/>
                <a:gd name="connsiteY57" fmla="*/ 340067 h 1802203"/>
                <a:gd name="connsiteX58" fmla="*/ 933501 w 1010660"/>
                <a:gd name="connsiteY58" fmla="*/ 275520 h 1802203"/>
                <a:gd name="connsiteX59" fmla="*/ 941315 w 1010660"/>
                <a:gd name="connsiteY59" fmla="*/ 225922 h 1802203"/>
                <a:gd name="connsiteX60" fmla="*/ 940635 w 1010660"/>
                <a:gd name="connsiteY60" fmla="*/ 202141 h 1802203"/>
                <a:gd name="connsiteX61" fmla="*/ 934521 w 1010660"/>
                <a:gd name="connsiteY61" fmla="*/ 161205 h 1802203"/>
                <a:gd name="connsiteX62" fmla="*/ 920592 w 1010660"/>
                <a:gd name="connsiteY62" fmla="*/ 124006 h 1802203"/>
                <a:gd name="connsiteX63" fmla="*/ 914477 w 1010660"/>
                <a:gd name="connsiteY63" fmla="*/ 105661 h 1802203"/>
                <a:gd name="connsiteX64" fmla="*/ 893415 w 1010660"/>
                <a:gd name="connsiteY64" fmla="*/ 67783 h 1802203"/>
                <a:gd name="connsiteX65" fmla="*/ 792858 w 1010660"/>
                <a:gd name="connsiteY65" fmla="*/ 9 h 1802203"/>
                <a:gd name="connsiteX66" fmla="*/ 773834 w 1010660"/>
                <a:gd name="connsiteY66" fmla="*/ 8332 h 1802203"/>
                <a:gd name="connsiteX67" fmla="*/ 760415 w 1010660"/>
                <a:gd name="connsiteY67" fmla="*/ 28885 h 1802203"/>
                <a:gd name="connsiteX68" fmla="*/ 741221 w 1010660"/>
                <a:gd name="connsiteY68" fmla="*/ 35849 h 1802203"/>
                <a:gd name="connsiteX69" fmla="*/ 724235 w 1010660"/>
                <a:gd name="connsiteY69" fmla="*/ 30923 h 1802203"/>
                <a:gd name="connsiteX70" fmla="*/ 656801 w 1010660"/>
                <a:gd name="connsiteY70" fmla="*/ 30074 h 1802203"/>
                <a:gd name="connsiteX71" fmla="*/ 585630 w 1010660"/>
                <a:gd name="connsiteY71" fmla="*/ 72029 h 1802203"/>
                <a:gd name="connsiteX72" fmla="*/ 566946 w 1010660"/>
                <a:gd name="connsiteY72" fmla="*/ 104812 h 1802203"/>
                <a:gd name="connsiteX73" fmla="*/ 560491 w 1010660"/>
                <a:gd name="connsiteY73" fmla="*/ 189232 h 1802203"/>
                <a:gd name="connsiteX74" fmla="*/ 563209 w 1010660"/>
                <a:gd name="connsiteY74" fmla="*/ 206558 h 1802203"/>
                <a:gd name="connsiteX75" fmla="*/ 563379 w 1010660"/>
                <a:gd name="connsiteY75" fmla="*/ 259554 h 1802203"/>
                <a:gd name="connsiteX76" fmla="*/ 561340 w 1010660"/>
                <a:gd name="connsiteY76" fmla="*/ 276370 h 1802203"/>
                <a:gd name="connsiteX77" fmla="*/ 570853 w 1010660"/>
                <a:gd name="connsiteY77" fmla="*/ 288260 h 1802203"/>
                <a:gd name="connsiteX78" fmla="*/ 584781 w 1010660"/>
                <a:gd name="connsiteY78" fmla="*/ 303887 h 1802203"/>
                <a:gd name="connsiteX79" fmla="*/ 590386 w 1010660"/>
                <a:gd name="connsiteY79" fmla="*/ 312380 h 1802203"/>
                <a:gd name="connsiteX80" fmla="*/ 601937 w 1010660"/>
                <a:gd name="connsiteY80" fmla="*/ 335311 h 1802203"/>
                <a:gd name="connsiteX81" fmla="*/ 603635 w 1010660"/>
                <a:gd name="connsiteY81" fmla="*/ 341595 h 1802203"/>
                <a:gd name="connsiteX82" fmla="*/ 616205 w 1010660"/>
                <a:gd name="connsiteY82" fmla="*/ 359940 h 1802203"/>
                <a:gd name="connsiteX83" fmla="*/ 637947 w 1010660"/>
                <a:gd name="connsiteY83" fmla="*/ 374888 h 1802203"/>
                <a:gd name="connsiteX84" fmla="*/ 660708 w 1010660"/>
                <a:gd name="connsiteY84" fmla="*/ 372510 h 1802203"/>
                <a:gd name="connsiteX85" fmla="*/ 685168 w 1010660"/>
                <a:gd name="connsiteY85" fmla="*/ 382362 h 1802203"/>
                <a:gd name="connsiteX86" fmla="*/ 698247 w 1010660"/>
                <a:gd name="connsiteY86" fmla="*/ 402065 h 1802203"/>
                <a:gd name="connsiteX87" fmla="*/ 694680 w 1010660"/>
                <a:gd name="connsiteY87" fmla="*/ 422788 h 1802203"/>
                <a:gd name="connsiteX88" fmla="*/ 690603 w 1010660"/>
                <a:gd name="connsiteY88" fmla="*/ 425846 h 1802203"/>
                <a:gd name="connsiteX89" fmla="*/ 656971 w 1010660"/>
                <a:gd name="connsiteY89" fmla="*/ 466442 h 1802203"/>
                <a:gd name="connsiteX90" fmla="*/ 637607 w 1010660"/>
                <a:gd name="connsiteY90" fmla="*/ 500414 h 1802203"/>
                <a:gd name="connsiteX91" fmla="*/ 635229 w 1010660"/>
                <a:gd name="connsiteY91" fmla="*/ 507378 h 1802203"/>
                <a:gd name="connsiteX92" fmla="*/ 628605 w 1010660"/>
                <a:gd name="connsiteY92" fmla="*/ 536084 h 1802203"/>
                <a:gd name="connsiteX93" fmla="*/ 601597 w 1010660"/>
                <a:gd name="connsiteY93" fmla="*/ 588910 h 1802203"/>
                <a:gd name="connsiteX94" fmla="*/ 576118 w 1010660"/>
                <a:gd name="connsiteY94" fmla="*/ 666876 h 1802203"/>
                <a:gd name="connsiteX95" fmla="*/ 566776 w 1010660"/>
                <a:gd name="connsiteY95" fmla="*/ 710699 h 1802203"/>
                <a:gd name="connsiteX96" fmla="*/ 552847 w 1010660"/>
                <a:gd name="connsiteY96" fmla="*/ 799535 h 1802203"/>
                <a:gd name="connsiteX97" fmla="*/ 547582 w 1010660"/>
                <a:gd name="connsiteY97" fmla="*/ 812784 h 1802203"/>
                <a:gd name="connsiteX98" fmla="*/ 532804 w 1010660"/>
                <a:gd name="connsiteY98" fmla="*/ 815332 h 1802203"/>
                <a:gd name="connsiteX99" fmla="*/ 491189 w 1010660"/>
                <a:gd name="connsiteY99" fmla="*/ 818220 h 1802203"/>
                <a:gd name="connsiteX100" fmla="*/ 458406 w 1010660"/>
                <a:gd name="connsiteY100" fmla="*/ 835885 h 1802203"/>
                <a:gd name="connsiteX101" fmla="*/ 411015 w 1010660"/>
                <a:gd name="connsiteY101" fmla="*/ 853720 h 1802203"/>
                <a:gd name="connsiteX102" fmla="*/ 394199 w 1010660"/>
                <a:gd name="connsiteY102" fmla="*/ 854400 h 1802203"/>
                <a:gd name="connsiteX103" fmla="*/ 375345 w 1010660"/>
                <a:gd name="connsiteY103" fmla="*/ 856948 h 1802203"/>
                <a:gd name="connsiteX104" fmla="*/ 367361 w 1010660"/>
                <a:gd name="connsiteY104" fmla="*/ 858646 h 1802203"/>
                <a:gd name="connsiteX105" fmla="*/ 355471 w 1010660"/>
                <a:gd name="connsiteY105" fmla="*/ 859156 h 1802203"/>
                <a:gd name="connsiteX106" fmla="*/ 346469 w 1010660"/>
                <a:gd name="connsiteY106" fmla="*/ 866800 h 1802203"/>
                <a:gd name="connsiteX107" fmla="*/ 318102 w 1010660"/>
                <a:gd name="connsiteY107" fmla="*/ 884125 h 1802203"/>
                <a:gd name="connsiteX108" fmla="*/ 274788 w 1010660"/>
                <a:gd name="connsiteY108" fmla="*/ 891259 h 1802203"/>
                <a:gd name="connsiteX109" fmla="*/ 219754 w 1010660"/>
                <a:gd name="connsiteY109" fmla="*/ 894487 h 1802203"/>
                <a:gd name="connsiteX110" fmla="*/ 211771 w 1010660"/>
                <a:gd name="connsiteY110" fmla="*/ 889391 h 1802203"/>
                <a:gd name="connsiteX111" fmla="*/ 186801 w 1010660"/>
                <a:gd name="connsiteY111" fmla="*/ 833677 h 1802203"/>
                <a:gd name="connsiteX112" fmla="*/ 87094 w 1010660"/>
                <a:gd name="connsiteY112" fmla="*/ 610992 h 1802203"/>
                <a:gd name="connsiteX113" fmla="*/ 76393 w 1010660"/>
                <a:gd name="connsiteY113" fmla="*/ 607255 h 1802203"/>
                <a:gd name="connsiteX114" fmla="*/ 5222 w 1010660"/>
                <a:gd name="connsiteY114" fmla="*/ 643095 h 1802203"/>
                <a:gd name="connsiteX115" fmla="*/ 1655 w 1010660"/>
                <a:gd name="connsiteY115" fmla="*/ 654306 h 1802203"/>
                <a:gd name="connsiteX116" fmla="*/ 35117 w 1010660"/>
                <a:gd name="connsiteY116" fmla="*/ 727515 h 1802203"/>
                <a:gd name="connsiteX117" fmla="*/ 141789 w 1010660"/>
                <a:gd name="connsiteY117" fmla="*/ 969394 h 1802203"/>
                <a:gd name="connsiteX118" fmla="*/ 138561 w 1010660"/>
                <a:gd name="connsiteY118" fmla="*/ 994194 h 1802203"/>
                <a:gd name="connsiteX119" fmla="*/ 135334 w 1010660"/>
                <a:gd name="connsiteY119" fmla="*/ 999969 h 1802203"/>
                <a:gd name="connsiteX120" fmla="*/ 125143 w 1010660"/>
                <a:gd name="connsiteY120" fmla="*/ 1013897 h 1802203"/>
                <a:gd name="connsiteX121" fmla="*/ 96436 w 1010660"/>
                <a:gd name="connsiteY121" fmla="*/ 1073178 h 1802203"/>
                <a:gd name="connsiteX122" fmla="*/ 96946 w 1010660"/>
                <a:gd name="connsiteY122" fmla="*/ 1119040 h 1802203"/>
                <a:gd name="connsiteX123" fmla="*/ 98305 w 1010660"/>
                <a:gd name="connsiteY123" fmla="*/ 1129062 h 1802203"/>
                <a:gd name="connsiteX124" fmla="*/ 105779 w 1010660"/>
                <a:gd name="connsiteY124" fmla="*/ 1168979 h 1802203"/>
                <a:gd name="connsiteX125" fmla="*/ 120726 w 1010660"/>
                <a:gd name="connsiteY125" fmla="*/ 1260872 h 1802203"/>
                <a:gd name="connsiteX126" fmla="*/ 157076 w 1010660"/>
                <a:gd name="connsiteY126" fmla="*/ 1380793 h 1802203"/>
                <a:gd name="connsiteX127" fmla="*/ 171514 w 1010660"/>
                <a:gd name="connsiteY127" fmla="*/ 1439224 h 1802203"/>
                <a:gd name="connsiteX128" fmla="*/ 162512 w 1010660"/>
                <a:gd name="connsiteY128" fmla="*/ 1504110 h 1802203"/>
                <a:gd name="connsiteX129" fmla="*/ 140430 w 1010660"/>
                <a:gd name="connsiteY129" fmla="*/ 1544197 h 1802203"/>
                <a:gd name="connsiteX130" fmla="*/ 123274 w 1010660"/>
                <a:gd name="connsiteY130" fmla="*/ 1557786 h 1802203"/>
                <a:gd name="connsiteX131" fmla="*/ 94228 w 1010660"/>
                <a:gd name="connsiteY131" fmla="*/ 1563731 h 1802203"/>
                <a:gd name="connsiteX132" fmla="*/ 85226 w 1010660"/>
                <a:gd name="connsiteY132" fmla="*/ 1569167 h 1802203"/>
                <a:gd name="connsiteX133" fmla="*/ 59917 w 1010660"/>
                <a:gd name="connsiteY133" fmla="*/ 1597533 h 1802203"/>
                <a:gd name="connsiteX134" fmla="*/ 47347 w 1010660"/>
                <a:gd name="connsiteY134" fmla="*/ 1636940 h 1802203"/>
                <a:gd name="connsiteX135" fmla="*/ 82848 w 1010660"/>
                <a:gd name="connsiteY135" fmla="*/ 1670233 h 1802203"/>
                <a:gd name="connsiteX136" fmla="*/ 168626 w 1010660"/>
                <a:gd name="connsiteY136" fmla="*/ 1675668 h 1802203"/>
                <a:gd name="connsiteX137" fmla="*/ 225699 w 1010660"/>
                <a:gd name="connsiteY137" fmla="*/ 1626239 h 1802203"/>
                <a:gd name="connsiteX138" fmla="*/ 241496 w 1010660"/>
                <a:gd name="connsiteY138" fmla="*/ 1605007 h 1802203"/>
                <a:gd name="connsiteX139" fmla="*/ 272750 w 1010660"/>
                <a:gd name="connsiteY139" fmla="*/ 1588021 h 1802203"/>
                <a:gd name="connsiteX140" fmla="*/ 282092 w 1010660"/>
                <a:gd name="connsiteY140" fmla="*/ 1593966 h 1802203"/>
                <a:gd name="connsiteX141" fmla="*/ 279884 w 1010660"/>
                <a:gd name="connsiteY141" fmla="*/ 1643055 h 1802203"/>
                <a:gd name="connsiteX142" fmla="*/ 287698 w 1010660"/>
                <a:gd name="connsiteY142" fmla="*/ 1653417 h 1802203"/>
                <a:gd name="connsiteX143" fmla="*/ 291095 w 1010660"/>
                <a:gd name="connsiteY143" fmla="*/ 1645943 h 1802203"/>
                <a:gd name="connsiteX144" fmla="*/ 292963 w 1010660"/>
                <a:gd name="connsiteY144" fmla="*/ 1604327 h 1802203"/>
                <a:gd name="connsiteX145" fmla="*/ 295681 w 1010660"/>
                <a:gd name="connsiteY145" fmla="*/ 1579188 h 1802203"/>
                <a:gd name="connsiteX146" fmla="*/ 311648 w 1010660"/>
                <a:gd name="connsiteY146" fmla="*/ 1549633 h 1802203"/>
                <a:gd name="connsiteX147" fmla="*/ 316234 w 1010660"/>
                <a:gd name="connsiteY147" fmla="*/ 1517190 h 1802203"/>
                <a:gd name="connsiteX148" fmla="*/ 316743 w 1010660"/>
                <a:gd name="connsiteY148" fmla="*/ 1507338 h 1802203"/>
                <a:gd name="connsiteX149" fmla="*/ 313686 w 1010660"/>
                <a:gd name="connsiteY149" fmla="*/ 1474385 h 1802203"/>
                <a:gd name="connsiteX150" fmla="*/ 294662 w 1010660"/>
                <a:gd name="connsiteY150" fmla="*/ 1451794 h 1802203"/>
                <a:gd name="connsiteX151" fmla="*/ 281073 w 1010660"/>
                <a:gd name="connsiteY151" fmla="*/ 1446189 h 1802203"/>
                <a:gd name="connsiteX152" fmla="*/ 272071 w 1010660"/>
                <a:gd name="connsiteY152" fmla="*/ 1439734 h 1802203"/>
                <a:gd name="connsiteX153" fmla="*/ 270542 w 1010660"/>
                <a:gd name="connsiteY153" fmla="*/ 1428863 h 1802203"/>
                <a:gd name="connsiteX154" fmla="*/ 278355 w 1010660"/>
                <a:gd name="connsiteY154" fmla="*/ 1303677 h 1802203"/>
                <a:gd name="connsiteX155" fmla="*/ 285659 w 1010660"/>
                <a:gd name="connsiteY155" fmla="*/ 1212293 h 1802203"/>
                <a:gd name="connsiteX156" fmla="*/ 280564 w 1010660"/>
                <a:gd name="connsiteY156" fmla="*/ 1182398 h 1802203"/>
                <a:gd name="connsiteX157" fmla="*/ 269862 w 1010660"/>
                <a:gd name="connsiteY157" fmla="*/ 1148596 h 1802203"/>
                <a:gd name="connsiteX158" fmla="*/ 278016 w 1010660"/>
                <a:gd name="connsiteY158" fmla="*/ 1137725 h 1802203"/>
                <a:gd name="connsiteX159" fmla="*/ 313686 w 1010660"/>
                <a:gd name="connsiteY159" fmla="*/ 1138234 h 1802203"/>
                <a:gd name="connsiteX160" fmla="*/ 323708 w 1010660"/>
                <a:gd name="connsiteY160" fmla="*/ 1148596 h 1802203"/>
                <a:gd name="connsiteX161" fmla="*/ 337296 w 1010660"/>
                <a:gd name="connsiteY161" fmla="*/ 1174414 h 1802203"/>
                <a:gd name="connsiteX162" fmla="*/ 383668 w 1010660"/>
                <a:gd name="connsiteY162" fmla="*/ 1187663 h 1802203"/>
                <a:gd name="connsiteX163" fmla="*/ 507325 w 1010660"/>
                <a:gd name="connsiteY163" fmla="*/ 1194797 h 1802203"/>
                <a:gd name="connsiteX164" fmla="*/ 517007 w 1010660"/>
                <a:gd name="connsiteY164" fmla="*/ 1204309 h 1802203"/>
                <a:gd name="connsiteX165" fmla="*/ 509194 w 1010660"/>
                <a:gd name="connsiteY165" fmla="*/ 1295524 h 1802203"/>
                <a:gd name="connsiteX166" fmla="*/ 499851 w 1010660"/>
                <a:gd name="connsiteY166" fmla="*/ 1395910 h 1802203"/>
                <a:gd name="connsiteX167" fmla="*/ 506816 w 1010660"/>
                <a:gd name="connsiteY167" fmla="*/ 1404064 h 1802203"/>
                <a:gd name="connsiteX168" fmla="*/ 593104 w 1010660"/>
                <a:gd name="connsiteY168" fmla="*/ 1408140 h 1802203"/>
                <a:gd name="connsiteX169" fmla="*/ 606693 w 1010660"/>
                <a:gd name="connsiteY169" fmla="*/ 1407970 h 1802203"/>
                <a:gd name="connsiteX170" fmla="*/ 615016 w 1010660"/>
                <a:gd name="connsiteY170" fmla="*/ 1416293 h 1802203"/>
                <a:gd name="connsiteX171" fmla="*/ 614167 w 1010660"/>
                <a:gd name="connsiteY171" fmla="*/ 1485936 h 1802203"/>
                <a:gd name="connsiteX172" fmla="*/ 610430 w 1010660"/>
                <a:gd name="connsiteY172" fmla="*/ 1490861 h 1802203"/>
                <a:gd name="connsiteX173" fmla="*/ 560831 w 1010660"/>
                <a:gd name="connsiteY173" fmla="*/ 1486105 h 1802203"/>
                <a:gd name="connsiteX174" fmla="*/ 452801 w 1010660"/>
                <a:gd name="connsiteY174" fmla="*/ 1450945 h 1802203"/>
                <a:gd name="connsiteX175" fmla="*/ 429870 w 1010660"/>
                <a:gd name="connsiteY175" fmla="*/ 1458928 h 1802203"/>
                <a:gd name="connsiteX176" fmla="*/ 428341 w 1010660"/>
                <a:gd name="connsiteY176" fmla="*/ 1467081 h 1802203"/>
                <a:gd name="connsiteX177" fmla="*/ 428171 w 1010660"/>
                <a:gd name="connsiteY177" fmla="*/ 1505300 h 1802203"/>
                <a:gd name="connsiteX178" fmla="*/ 434626 w 1010660"/>
                <a:gd name="connsiteY178" fmla="*/ 1523474 h 1802203"/>
                <a:gd name="connsiteX179" fmla="*/ 438193 w 1010660"/>
                <a:gd name="connsiteY179" fmla="*/ 1531628 h 1802203"/>
                <a:gd name="connsiteX180" fmla="*/ 448214 w 1010660"/>
                <a:gd name="connsiteY180" fmla="*/ 1551671 h 1802203"/>
                <a:gd name="connsiteX181" fmla="*/ 451611 w 1010660"/>
                <a:gd name="connsiteY181" fmla="*/ 1557956 h 1802203"/>
                <a:gd name="connsiteX182" fmla="*/ 446346 w 1010660"/>
                <a:gd name="connsiteY182" fmla="*/ 1561523 h 1802203"/>
                <a:gd name="connsiteX183" fmla="*/ 350715 w 1010660"/>
                <a:gd name="connsiteY183" fmla="*/ 1584454 h 1802203"/>
                <a:gd name="connsiteX184" fmla="*/ 327954 w 1010660"/>
                <a:gd name="connsiteY184" fmla="*/ 1610782 h 1802203"/>
                <a:gd name="connsiteX185" fmla="*/ 327954 w 1010660"/>
                <a:gd name="connsiteY185" fmla="*/ 1649850 h 1802203"/>
                <a:gd name="connsiteX186" fmla="*/ 335428 w 1010660"/>
                <a:gd name="connsiteY186" fmla="*/ 1668194 h 1802203"/>
                <a:gd name="connsiteX187" fmla="*/ 346809 w 1010660"/>
                <a:gd name="connsiteY187" fmla="*/ 1688407 h 1802203"/>
                <a:gd name="connsiteX188" fmla="*/ 351904 w 1010660"/>
                <a:gd name="connsiteY188" fmla="*/ 1693673 h 1802203"/>
                <a:gd name="connsiteX189" fmla="*/ 395558 w 1010660"/>
                <a:gd name="connsiteY189" fmla="*/ 1687219 h 1802203"/>
                <a:gd name="connsiteX190" fmla="*/ 410166 w 1010660"/>
                <a:gd name="connsiteY190" fmla="*/ 1651888 h 1802203"/>
                <a:gd name="connsiteX191" fmla="*/ 398615 w 1010660"/>
                <a:gd name="connsiteY191" fmla="*/ 1632354 h 1802203"/>
                <a:gd name="connsiteX192" fmla="*/ 395388 w 1010660"/>
                <a:gd name="connsiteY192" fmla="*/ 1623182 h 1802203"/>
                <a:gd name="connsiteX193" fmla="*/ 403032 w 1010660"/>
                <a:gd name="connsiteY193" fmla="*/ 1619445 h 1802203"/>
                <a:gd name="connsiteX194" fmla="*/ 500701 w 1010660"/>
                <a:gd name="connsiteY194" fmla="*/ 1603478 h 1802203"/>
                <a:gd name="connsiteX195" fmla="*/ 566606 w 1010660"/>
                <a:gd name="connsiteY195" fmla="*/ 1591928 h 1802203"/>
                <a:gd name="connsiteX196" fmla="*/ 616205 w 1010660"/>
                <a:gd name="connsiteY196" fmla="*/ 1587341 h 1802203"/>
                <a:gd name="connsiteX197" fmla="*/ 638626 w 1010660"/>
                <a:gd name="connsiteY197" fmla="*/ 1604667 h 1802203"/>
                <a:gd name="connsiteX198" fmla="*/ 663935 w 1010660"/>
                <a:gd name="connsiteY198" fmla="*/ 1683312 h 1802203"/>
                <a:gd name="connsiteX199" fmla="*/ 667502 w 1010660"/>
                <a:gd name="connsiteY199" fmla="*/ 1731891 h 1802203"/>
                <a:gd name="connsiteX200" fmla="*/ 665634 w 1010660"/>
                <a:gd name="connsiteY200" fmla="*/ 1757200 h 1802203"/>
                <a:gd name="connsiteX201" fmla="*/ 712345 w 1010660"/>
                <a:gd name="connsiteY201" fmla="*/ 1803402 h 1802203"/>
                <a:gd name="connsiteX202" fmla="*/ 763642 w 1010660"/>
                <a:gd name="connsiteY202" fmla="*/ 1762976 h 1802203"/>
                <a:gd name="connsiteX203" fmla="*/ 760415 w 1010660"/>
                <a:gd name="connsiteY203" fmla="*/ 1742423 h 1802203"/>
                <a:gd name="connsiteX204" fmla="*/ 730860 w 1010660"/>
                <a:gd name="connsiteY204" fmla="*/ 1710319 h 1802203"/>
                <a:gd name="connsiteX205" fmla="*/ 725934 w 1010660"/>
                <a:gd name="connsiteY205" fmla="*/ 1704204 h 1802203"/>
                <a:gd name="connsiteX206" fmla="*/ 695189 w 1010660"/>
                <a:gd name="connsiteY206" fmla="*/ 1594985 h 1802203"/>
                <a:gd name="connsiteX207" fmla="*/ 705890 w 1010660"/>
                <a:gd name="connsiteY207" fmla="*/ 1581736 h 1802203"/>
                <a:gd name="connsiteX208" fmla="*/ 711835 w 1010660"/>
                <a:gd name="connsiteY208" fmla="*/ 1582246 h 1802203"/>
                <a:gd name="connsiteX209" fmla="*/ 783516 w 1010660"/>
                <a:gd name="connsiteY209" fmla="*/ 1589719 h 1802203"/>
                <a:gd name="connsiteX210" fmla="*/ 928236 w 1010660"/>
                <a:gd name="connsiteY210" fmla="*/ 1601270 h 1802203"/>
                <a:gd name="connsiteX211" fmla="*/ 942844 w 1010660"/>
                <a:gd name="connsiteY211" fmla="*/ 1623182 h 1802203"/>
                <a:gd name="connsiteX212" fmla="*/ 943353 w 1010660"/>
                <a:gd name="connsiteY212" fmla="*/ 1639488 h 1802203"/>
                <a:gd name="connsiteX213" fmla="*/ 951506 w 1010660"/>
                <a:gd name="connsiteY213" fmla="*/ 1656984 h 1802203"/>
                <a:gd name="connsiteX214" fmla="*/ 958980 w 1010660"/>
                <a:gd name="connsiteY214" fmla="*/ 1663778 h 1802203"/>
                <a:gd name="connsiteX215" fmla="*/ 989385 w 1010660"/>
                <a:gd name="connsiteY215" fmla="*/ 1666496 h 1802203"/>
                <a:gd name="connsiteX216" fmla="*/ 1002974 w 1010660"/>
                <a:gd name="connsiteY216" fmla="*/ 1659531 h 1802203"/>
                <a:gd name="connsiteX217" fmla="*/ 1010278 w 1010660"/>
                <a:gd name="connsiteY217" fmla="*/ 1613160 h 1802203"/>
                <a:gd name="connsiteX218" fmla="*/ 893245 w 1010660"/>
                <a:gd name="connsiteY218" fmla="*/ 959203 h 1802203"/>
                <a:gd name="connsiteX219" fmla="*/ 911929 w 1010660"/>
                <a:gd name="connsiteY219" fmla="*/ 957674 h 1802203"/>
                <a:gd name="connsiteX220" fmla="*/ 923310 w 1010660"/>
                <a:gd name="connsiteY220" fmla="*/ 963110 h 1802203"/>
                <a:gd name="connsiteX221" fmla="*/ 941655 w 1010660"/>
                <a:gd name="connsiteY221" fmla="*/ 1071989 h 1802203"/>
                <a:gd name="connsiteX222" fmla="*/ 943183 w 1010660"/>
                <a:gd name="connsiteY222" fmla="*/ 1086257 h 1802203"/>
                <a:gd name="connsiteX223" fmla="*/ 942504 w 1010660"/>
                <a:gd name="connsiteY223" fmla="*/ 1086257 h 1802203"/>
                <a:gd name="connsiteX224" fmla="*/ 942504 w 1010660"/>
                <a:gd name="connsiteY224" fmla="*/ 1098147 h 1802203"/>
                <a:gd name="connsiteX225" fmla="*/ 937748 w 1010660"/>
                <a:gd name="connsiteY225" fmla="*/ 1103073 h 1802203"/>
                <a:gd name="connsiteX226" fmla="*/ 932822 w 1010660"/>
                <a:gd name="connsiteY226" fmla="*/ 1098317 h 1802203"/>
                <a:gd name="connsiteX227" fmla="*/ 912269 w 1010660"/>
                <a:gd name="connsiteY227" fmla="*/ 1033261 h 1802203"/>
                <a:gd name="connsiteX228" fmla="*/ 893245 w 1010660"/>
                <a:gd name="connsiteY228" fmla="*/ 974830 h 1802203"/>
                <a:gd name="connsiteX229" fmla="*/ 888998 w 1010660"/>
                <a:gd name="connsiteY229" fmla="*/ 962940 h 1802203"/>
                <a:gd name="connsiteX230" fmla="*/ 893245 w 1010660"/>
                <a:gd name="connsiteY230" fmla="*/ 959203 h 180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</a:cxnLst>
              <a:rect l="l" t="t" r="r" b="b"/>
              <a:pathLst>
                <a:path w="1010660" h="1802203">
                  <a:moveTo>
                    <a:pt x="1010278" y="1613160"/>
                  </a:moveTo>
                  <a:cubicBezTo>
                    <a:pt x="1009089" y="1607894"/>
                    <a:pt x="1006031" y="1602459"/>
                    <a:pt x="998557" y="1603308"/>
                  </a:cubicBezTo>
                  <a:cubicBezTo>
                    <a:pt x="993801" y="1603818"/>
                    <a:pt x="991253" y="1600760"/>
                    <a:pt x="990404" y="1596344"/>
                  </a:cubicBezTo>
                  <a:cubicBezTo>
                    <a:pt x="989725" y="1592437"/>
                    <a:pt x="989215" y="1588530"/>
                    <a:pt x="988536" y="1584624"/>
                  </a:cubicBezTo>
                  <a:cubicBezTo>
                    <a:pt x="986328" y="1571545"/>
                    <a:pt x="981232" y="1566449"/>
                    <a:pt x="968322" y="1564241"/>
                  </a:cubicBezTo>
                  <a:cubicBezTo>
                    <a:pt x="935879" y="1558975"/>
                    <a:pt x="903606" y="1553540"/>
                    <a:pt x="871163" y="1548444"/>
                  </a:cubicBezTo>
                  <a:cubicBezTo>
                    <a:pt x="830737" y="1542159"/>
                    <a:pt x="790140" y="1536214"/>
                    <a:pt x="749714" y="1529589"/>
                  </a:cubicBezTo>
                  <a:cubicBezTo>
                    <a:pt x="738843" y="1527721"/>
                    <a:pt x="728821" y="1521606"/>
                    <a:pt x="717101" y="1522625"/>
                  </a:cubicBezTo>
                  <a:cubicBezTo>
                    <a:pt x="717271" y="1521946"/>
                    <a:pt x="717441" y="1521096"/>
                    <a:pt x="717441" y="1520417"/>
                  </a:cubicBezTo>
                  <a:cubicBezTo>
                    <a:pt x="724915" y="1519228"/>
                    <a:pt x="732558" y="1518039"/>
                    <a:pt x="740032" y="1517020"/>
                  </a:cubicBezTo>
                  <a:cubicBezTo>
                    <a:pt x="741391" y="1516850"/>
                    <a:pt x="743599" y="1515491"/>
                    <a:pt x="743769" y="1518379"/>
                  </a:cubicBezTo>
                  <a:cubicBezTo>
                    <a:pt x="744109" y="1522795"/>
                    <a:pt x="748015" y="1522455"/>
                    <a:pt x="750563" y="1523474"/>
                  </a:cubicBezTo>
                  <a:cubicBezTo>
                    <a:pt x="768568" y="1530099"/>
                    <a:pt x="786404" y="1525853"/>
                    <a:pt x="804069" y="1521946"/>
                  </a:cubicBezTo>
                  <a:cubicBezTo>
                    <a:pt x="810354" y="1520587"/>
                    <a:pt x="812562" y="1514981"/>
                    <a:pt x="813581" y="1509036"/>
                  </a:cubicBezTo>
                  <a:cubicBezTo>
                    <a:pt x="814600" y="1502922"/>
                    <a:pt x="815110" y="1496637"/>
                    <a:pt x="816129" y="1490522"/>
                  </a:cubicBezTo>
                  <a:cubicBezTo>
                    <a:pt x="817827" y="1479821"/>
                    <a:pt x="815789" y="1474895"/>
                    <a:pt x="806277" y="1469459"/>
                  </a:cubicBezTo>
                  <a:cubicBezTo>
                    <a:pt x="800672" y="1466402"/>
                    <a:pt x="798124" y="1462155"/>
                    <a:pt x="798124" y="1455871"/>
                  </a:cubicBezTo>
                  <a:cubicBezTo>
                    <a:pt x="798124" y="1452473"/>
                    <a:pt x="798124" y="1449076"/>
                    <a:pt x="797274" y="1445849"/>
                  </a:cubicBezTo>
                  <a:cubicBezTo>
                    <a:pt x="795576" y="1439394"/>
                    <a:pt x="791839" y="1438375"/>
                    <a:pt x="786064" y="1441772"/>
                  </a:cubicBezTo>
                  <a:cubicBezTo>
                    <a:pt x="776722" y="1447208"/>
                    <a:pt x="767549" y="1452643"/>
                    <a:pt x="758037" y="1457739"/>
                  </a:cubicBezTo>
                  <a:cubicBezTo>
                    <a:pt x="738164" y="1468440"/>
                    <a:pt x="719649" y="1481349"/>
                    <a:pt x="698586" y="1490012"/>
                  </a:cubicBezTo>
                  <a:cubicBezTo>
                    <a:pt x="689584" y="1493749"/>
                    <a:pt x="685847" y="1491201"/>
                    <a:pt x="685507" y="1481859"/>
                  </a:cubicBezTo>
                  <a:cubicBezTo>
                    <a:pt x="684828" y="1460287"/>
                    <a:pt x="683979" y="1438885"/>
                    <a:pt x="683299" y="1417313"/>
                  </a:cubicBezTo>
                  <a:cubicBezTo>
                    <a:pt x="683129" y="1410688"/>
                    <a:pt x="686526" y="1405932"/>
                    <a:pt x="692302" y="1403214"/>
                  </a:cubicBezTo>
                  <a:cubicBezTo>
                    <a:pt x="697397" y="1400836"/>
                    <a:pt x="703003" y="1399817"/>
                    <a:pt x="708608" y="1399138"/>
                  </a:cubicBezTo>
                  <a:cubicBezTo>
                    <a:pt x="734087" y="1395910"/>
                    <a:pt x="759736" y="1392853"/>
                    <a:pt x="784875" y="1387417"/>
                  </a:cubicBezTo>
                  <a:cubicBezTo>
                    <a:pt x="802710" y="1383681"/>
                    <a:pt x="820375" y="1378755"/>
                    <a:pt x="833794" y="1365675"/>
                  </a:cubicBezTo>
                  <a:cubicBezTo>
                    <a:pt x="864369" y="1335780"/>
                    <a:pt x="892565" y="1303507"/>
                    <a:pt x="910231" y="1264100"/>
                  </a:cubicBezTo>
                  <a:cubicBezTo>
                    <a:pt x="921441" y="1239300"/>
                    <a:pt x="934011" y="1214671"/>
                    <a:pt x="935540" y="1186474"/>
                  </a:cubicBezTo>
                  <a:cubicBezTo>
                    <a:pt x="935710" y="1183417"/>
                    <a:pt x="936219" y="1180020"/>
                    <a:pt x="939616" y="1178661"/>
                  </a:cubicBezTo>
                  <a:cubicBezTo>
                    <a:pt x="949468" y="1174584"/>
                    <a:pt x="955243" y="1165582"/>
                    <a:pt x="960679" y="1157768"/>
                  </a:cubicBezTo>
                  <a:cubicBezTo>
                    <a:pt x="971380" y="1142141"/>
                    <a:pt x="975626" y="1123966"/>
                    <a:pt x="976646" y="1104602"/>
                  </a:cubicBezTo>
                  <a:cubicBezTo>
                    <a:pt x="978684" y="1059590"/>
                    <a:pt x="967473" y="1016615"/>
                    <a:pt x="958301" y="973301"/>
                  </a:cubicBezTo>
                  <a:cubicBezTo>
                    <a:pt x="957451" y="969564"/>
                    <a:pt x="954904" y="965318"/>
                    <a:pt x="956942" y="961751"/>
                  </a:cubicBezTo>
                  <a:cubicBezTo>
                    <a:pt x="961698" y="953767"/>
                    <a:pt x="959150" y="945784"/>
                    <a:pt x="957451" y="937970"/>
                  </a:cubicBezTo>
                  <a:cubicBezTo>
                    <a:pt x="954904" y="925571"/>
                    <a:pt x="953545" y="913511"/>
                    <a:pt x="957961" y="901281"/>
                  </a:cubicBezTo>
                  <a:cubicBezTo>
                    <a:pt x="959150" y="897884"/>
                    <a:pt x="958980" y="894656"/>
                    <a:pt x="957621" y="891259"/>
                  </a:cubicBezTo>
                  <a:cubicBezTo>
                    <a:pt x="953884" y="881407"/>
                    <a:pt x="954054" y="871046"/>
                    <a:pt x="957112" y="861364"/>
                  </a:cubicBezTo>
                  <a:cubicBezTo>
                    <a:pt x="961868" y="845567"/>
                    <a:pt x="962547" y="829770"/>
                    <a:pt x="959829" y="813804"/>
                  </a:cubicBezTo>
                  <a:cubicBezTo>
                    <a:pt x="958980" y="809047"/>
                    <a:pt x="959660" y="804971"/>
                    <a:pt x="962547" y="801064"/>
                  </a:cubicBezTo>
                  <a:cubicBezTo>
                    <a:pt x="971210" y="789174"/>
                    <a:pt x="967813" y="780171"/>
                    <a:pt x="953205" y="776435"/>
                  </a:cubicBezTo>
                  <a:cubicBezTo>
                    <a:pt x="950487" y="775755"/>
                    <a:pt x="947600" y="775246"/>
                    <a:pt x="944882" y="774566"/>
                  </a:cubicBezTo>
                  <a:cubicBezTo>
                    <a:pt x="930953" y="770999"/>
                    <a:pt x="930614" y="770489"/>
                    <a:pt x="930784" y="756561"/>
                  </a:cubicBezTo>
                  <a:cubicBezTo>
                    <a:pt x="930784" y="752315"/>
                    <a:pt x="931293" y="748068"/>
                    <a:pt x="931463" y="743822"/>
                  </a:cubicBezTo>
                  <a:cubicBezTo>
                    <a:pt x="932992" y="712398"/>
                    <a:pt x="939786" y="681483"/>
                    <a:pt x="939107" y="650059"/>
                  </a:cubicBezTo>
                  <a:cubicBezTo>
                    <a:pt x="938767" y="637490"/>
                    <a:pt x="928406" y="630526"/>
                    <a:pt x="916685" y="635112"/>
                  </a:cubicBezTo>
                  <a:cubicBezTo>
                    <a:pt x="902587" y="640547"/>
                    <a:pt x="901228" y="639698"/>
                    <a:pt x="902077" y="624581"/>
                  </a:cubicBezTo>
                  <a:cubicBezTo>
                    <a:pt x="902077" y="623392"/>
                    <a:pt x="902247" y="622372"/>
                    <a:pt x="902417" y="621183"/>
                  </a:cubicBezTo>
                  <a:cubicBezTo>
                    <a:pt x="908702" y="596044"/>
                    <a:pt x="906154" y="570565"/>
                    <a:pt x="907173" y="545087"/>
                  </a:cubicBezTo>
                  <a:cubicBezTo>
                    <a:pt x="908022" y="521816"/>
                    <a:pt x="906324" y="499395"/>
                    <a:pt x="896132" y="478162"/>
                  </a:cubicBezTo>
                  <a:cubicBezTo>
                    <a:pt x="893584" y="472896"/>
                    <a:pt x="890697" y="467631"/>
                    <a:pt x="888489" y="462195"/>
                  </a:cubicBezTo>
                  <a:cubicBezTo>
                    <a:pt x="886620" y="457779"/>
                    <a:pt x="884412" y="452344"/>
                    <a:pt x="887300" y="448267"/>
                  </a:cubicBezTo>
                  <a:cubicBezTo>
                    <a:pt x="892396" y="441303"/>
                    <a:pt x="891376" y="433829"/>
                    <a:pt x="891376" y="426355"/>
                  </a:cubicBezTo>
                  <a:cubicBezTo>
                    <a:pt x="891376" y="415484"/>
                    <a:pt x="898850" y="411238"/>
                    <a:pt x="908702" y="416333"/>
                  </a:cubicBezTo>
                  <a:cubicBezTo>
                    <a:pt x="911759" y="417862"/>
                    <a:pt x="914817" y="420240"/>
                    <a:pt x="919233" y="418881"/>
                  </a:cubicBezTo>
                  <a:cubicBezTo>
                    <a:pt x="916515" y="411747"/>
                    <a:pt x="910401" y="405462"/>
                    <a:pt x="913798" y="397819"/>
                  </a:cubicBezTo>
                  <a:cubicBezTo>
                    <a:pt x="919233" y="385759"/>
                    <a:pt x="916855" y="373359"/>
                    <a:pt x="915836" y="361129"/>
                  </a:cubicBezTo>
                  <a:cubicBezTo>
                    <a:pt x="915326" y="354165"/>
                    <a:pt x="912779" y="346861"/>
                    <a:pt x="915157" y="340067"/>
                  </a:cubicBezTo>
                  <a:cubicBezTo>
                    <a:pt x="922460" y="318834"/>
                    <a:pt x="918724" y="294545"/>
                    <a:pt x="933501" y="275520"/>
                  </a:cubicBezTo>
                  <a:cubicBezTo>
                    <a:pt x="933841" y="258704"/>
                    <a:pt x="943693" y="243417"/>
                    <a:pt x="941315" y="225922"/>
                  </a:cubicBezTo>
                  <a:cubicBezTo>
                    <a:pt x="940296" y="218108"/>
                    <a:pt x="940805" y="210125"/>
                    <a:pt x="940635" y="202141"/>
                  </a:cubicBezTo>
                  <a:cubicBezTo>
                    <a:pt x="940466" y="188213"/>
                    <a:pt x="939616" y="173945"/>
                    <a:pt x="934521" y="161205"/>
                  </a:cubicBezTo>
                  <a:cubicBezTo>
                    <a:pt x="929765" y="148806"/>
                    <a:pt x="933162" y="133348"/>
                    <a:pt x="920592" y="124006"/>
                  </a:cubicBezTo>
                  <a:cubicBezTo>
                    <a:pt x="914307" y="119250"/>
                    <a:pt x="917704" y="111437"/>
                    <a:pt x="914477" y="105661"/>
                  </a:cubicBezTo>
                  <a:cubicBezTo>
                    <a:pt x="907683" y="93262"/>
                    <a:pt x="900379" y="80692"/>
                    <a:pt x="893415" y="67783"/>
                  </a:cubicBezTo>
                  <a:cubicBezTo>
                    <a:pt x="871673" y="27696"/>
                    <a:pt x="841098" y="1028"/>
                    <a:pt x="792858" y="9"/>
                  </a:cubicBezTo>
                  <a:cubicBezTo>
                    <a:pt x="784535" y="-161"/>
                    <a:pt x="778420" y="2047"/>
                    <a:pt x="773834" y="8332"/>
                  </a:cubicBezTo>
                  <a:cubicBezTo>
                    <a:pt x="769078" y="14957"/>
                    <a:pt x="764322" y="21751"/>
                    <a:pt x="760415" y="28885"/>
                  </a:cubicBezTo>
                  <a:cubicBezTo>
                    <a:pt x="755659" y="37718"/>
                    <a:pt x="750393" y="40266"/>
                    <a:pt x="741221" y="35849"/>
                  </a:cubicBezTo>
                  <a:cubicBezTo>
                    <a:pt x="735786" y="33132"/>
                    <a:pt x="730010" y="32112"/>
                    <a:pt x="724235" y="30923"/>
                  </a:cubicBezTo>
                  <a:cubicBezTo>
                    <a:pt x="701814" y="26677"/>
                    <a:pt x="679053" y="25828"/>
                    <a:pt x="656801" y="30074"/>
                  </a:cubicBezTo>
                  <a:cubicBezTo>
                    <a:pt x="628435" y="35510"/>
                    <a:pt x="605674" y="52156"/>
                    <a:pt x="585630" y="72029"/>
                  </a:cubicBezTo>
                  <a:cubicBezTo>
                    <a:pt x="576628" y="81032"/>
                    <a:pt x="569833" y="91903"/>
                    <a:pt x="566946" y="104812"/>
                  </a:cubicBezTo>
                  <a:cubicBezTo>
                    <a:pt x="560831" y="132669"/>
                    <a:pt x="561171" y="161035"/>
                    <a:pt x="560491" y="189232"/>
                  </a:cubicBezTo>
                  <a:cubicBezTo>
                    <a:pt x="560321" y="195347"/>
                    <a:pt x="560831" y="200952"/>
                    <a:pt x="563209" y="206558"/>
                  </a:cubicBezTo>
                  <a:cubicBezTo>
                    <a:pt x="570853" y="224223"/>
                    <a:pt x="569324" y="241888"/>
                    <a:pt x="563379" y="259554"/>
                  </a:cubicBezTo>
                  <a:cubicBezTo>
                    <a:pt x="561510" y="264989"/>
                    <a:pt x="561680" y="270764"/>
                    <a:pt x="561340" y="276370"/>
                  </a:cubicBezTo>
                  <a:cubicBezTo>
                    <a:pt x="560831" y="283334"/>
                    <a:pt x="563039" y="287750"/>
                    <a:pt x="570853" y="288260"/>
                  </a:cubicBezTo>
                  <a:cubicBezTo>
                    <a:pt x="580534" y="288939"/>
                    <a:pt x="584951" y="294205"/>
                    <a:pt x="584781" y="303887"/>
                  </a:cubicBezTo>
                  <a:cubicBezTo>
                    <a:pt x="584781" y="307624"/>
                    <a:pt x="585970" y="311021"/>
                    <a:pt x="590386" y="312380"/>
                  </a:cubicBezTo>
                  <a:cubicBezTo>
                    <a:pt x="604654" y="317136"/>
                    <a:pt x="606353" y="320533"/>
                    <a:pt x="601937" y="335311"/>
                  </a:cubicBezTo>
                  <a:cubicBezTo>
                    <a:pt x="601087" y="338198"/>
                    <a:pt x="600918" y="339897"/>
                    <a:pt x="603635" y="341595"/>
                  </a:cubicBezTo>
                  <a:cubicBezTo>
                    <a:pt x="610599" y="345842"/>
                    <a:pt x="613827" y="352466"/>
                    <a:pt x="616205" y="359940"/>
                  </a:cubicBezTo>
                  <a:cubicBezTo>
                    <a:pt x="619772" y="370981"/>
                    <a:pt x="626227" y="375397"/>
                    <a:pt x="637947" y="374888"/>
                  </a:cubicBezTo>
                  <a:cubicBezTo>
                    <a:pt x="645590" y="374548"/>
                    <a:pt x="653234" y="373869"/>
                    <a:pt x="660708" y="372510"/>
                  </a:cubicBezTo>
                  <a:cubicBezTo>
                    <a:pt x="671239" y="370641"/>
                    <a:pt x="679222" y="374208"/>
                    <a:pt x="685168" y="382362"/>
                  </a:cubicBezTo>
                  <a:cubicBezTo>
                    <a:pt x="689924" y="388646"/>
                    <a:pt x="694000" y="395441"/>
                    <a:pt x="698247" y="402065"/>
                  </a:cubicBezTo>
                  <a:cubicBezTo>
                    <a:pt x="705381" y="413106"/>
                    <a:pt x="705041" y="414975"/>
                    <a:pt x="694680" y="422788"/>
                  </a:cubicBezTo>
                  <a:cubicBezTo>
                    <a:pt x="693321" y="423807"/>
                    <a:pt x="691962" y="424826"/>
                    <a:pt x="690603" y="425846"/>
                  </a:cubicBezTo>
                  <a:cubicBezTo>
                    <a:pt x="675995" y="436547"/>
                    <a:pt x="664954" y="450305"/>
                    <a:pt x="656971" y="466442"/>
                  </a:cubicBezTo>
                  <a:cubicBezTo>
                    <a:pt x="651196" y="478162"/>
                    <a:pt x="649327" y="492091"/>
                    <a:pt x="637607" y="500414"/>
                  </a:cubicBezTo>
                  <a:cubicBezTo>
                    <a:pt x="635399" y="501942"/>
                    <a:pt x="635908" y="505000"/>
                    <a:pt x="635229" y="507378"/>
                  </a:cubicBezTo>
                  <a:cubicBezTo>
                    <a:pt x="632851" y="516890"/>
                    <a:pt x="633021" y="527251"/>
                    <a:pt x="628605" y="536084"/>
                  </a:cubicBezTo>
                  <a:cubicBezTo>
                    <a:pt x="619942" y="553919"/>
                    <a:pt x="611449" y="571754"/>
                    <a:pt x="601597" y="588910"/>
                  </a:cubicBezTo>
                  <a:cubicBezTo>
                    <a:pt x="587499" y="613200"/>
                    <a:pt x="576798" y="638169"/>
                    <a:pt x="576118" y="666876"/>
                  </a:cubicBezTo>
                  <a:cubicBezTo>
                    <a:pt x="575778" y="681993"/>
                    <a:pt x="568474" y="695752"/>
                    <a:pt x="566776" y="710699"/>
                  </a:cubicBezTo>
                  <a:cubicBezTo>
                    <a:pt x="563209" y="740424"/>
                    <a:pt x="558453" y="769980"/>
                    <a:pt x="552847" y="799535"/>
                  </a:cubicBezTo>
                  <a:cubicBezTo>
                    <a:pt x="551998" y="804291"/>
                    <a:pt x="550300" y="808878"/>
                    <a:pt x="547582" y="812784"/>
                  </a:cubicBezTo>
                  <a:cubicBezTo>
                    <a:pt x="543505" y="818390"/>
                    <a:pt x="539768" y="819579"/>
                    <a:pt x="532804" y="815332"/>
                  </a:cubicBezTo>
                  <a:cubicBezTo>
                    <a:pt x="517177" y="805990"/>
                    <a:pt x="505457" y="802253"/>
                    <a:pt x="491189" y="818220"/>
                  </a:cubicBezTo>
                  <a:cubicBezTo>
                    <a:pt x="482866" y="827392"/>
                    <a:pt x="472334" y="835545"/>
                    <a:pt x="458406" y="835885"/>
                  </a:cubicBezTo>
                  <a:cubicBezTo>
                    <a:pt x="440571" y="836395"/>
                    <a:pt x="425114" y="844038"/>
                    <a:pt x="411015" y="853720"/>
                  </a:cubicBezTo>
                  <a:cubicBezTo>
                    <a:pt x="404391" y="858307"/>
                    <a:pt x="400654" y="861024"/>
                    <a:pt x="394199" y="854400"/>
                  </a:cubicBezTo>
                  <a:cubicBezTo>
                    <a:pt x="388424" y="848625"/>
                    <a:pt x="379761" y="850153"/>
                    <a:pt x="375345" y="856948"/>
                  </a:cubicBezTo>
                  <a:cubicBezTo>
                    <a:pt x="372967" y="860854"/>
                    <a:pt x="370249" y="861874"/>
                    <a:pt x="367361" y="858646"/>
                  </a:cubicBezTo>
                  <a:cubicBezTo>
                    <a:pt x="362945" y="853550"/>
                    <a:pt x="359208" y="855759"/>
                    <a:pt x="355471" y="859156"/>
                  </a:cubicBezTo>
                  <a:cubicBezTo>
                    <a:pt x="352414" y="861704"/>
                    <a:pt x="349526" y="864421"/>
                    <a:pt x="346469" y="866800"/>
                  </a:cubicBezTo>
                  <a:cubicBezTo>
                    <a:pt x="337806" y="873934"/>
                    <a:pt x="329143" y="882427"/>
                    <a:pt x="318102" y="884125"/>
                  </a:cubicBezTo>
                  <a:cubicBezTo>
                    <a:pt x="303664" y="886333"/>
                    <a:pt x="289566" y="890240"/>
                    <a:pt x="274788" y="891259"/>
                  </a:cubicBezTo>
                  <a:cubicBezTo>
                    <a:pt x="256444" y="892618"/>
                    <a:pt x="237929" y="891599"/>
                    <a:pt x="219754" y="894487"/>
                  </a:cubicBezTo>
                  <a:cubicBezTo>
                    <a:pt x="214998" y="895166"/>
                    <a:pt x="213469" y="893128"/>
                    <a:pt x="211771" y="889391"/>
                  </a:cubicBezTo>
                  <a:cubicBezTo>
                    <a:pt x="203617" y="870706"/>
                    <a:pt x="195124" y="852192"/>
                    <a:pt x="186801" y="833677"/>
                  </a:cubicBezTo>
                  <a:cubicBezTo>
                    <a:pt x="153509" y="759449"/>
                    <a:pt x="120047" y="685220"/>
                    <a:pt x="87094" y="610992"/>
                  </a:cubicBezTo>
                  <a:cubicBezTo>
                    <a:pt x="84207" y="604707"/>
                    <a:pt x="81998" y="604367"/>
                    <a:pt x="76393" y="607255"/>
                  </a:cubicBezTo>
                  <a:cubicBezTo>
                    <a:pt x="52783" y="619485"/>
                    <a:pt x="29172" y="631545"/>
                    <a:pt x="5222" y="643095"/>
                  </a:cubicBezTo>
                  <a:cubicBezTo>
                    <a:pt x="-1063" y="646153"/>
                    <a:pt x="-893" y="648701"/>
                    <a:pt x="1655" y="654306"/>
                  </a:cubicBezTo>
                  <a:cubicBezTo>
                    <a:pt x="13036" y="678596"/>
                    <a:pt x="23907" y="703225"/>
                    <a:pt x="35117" y="727515"/>
                  </a:cubicBezTo>
                  <a:cubicBezTo>
                    <a:pt x="71807" y="807689"/>
                    <a:pt x="107477" y="888202"/>
                    <a:pt x="141789" y="969394"/>
                  </a:cubicBezTo>
                  <a:cubicBezTo>
                    <a:pt x="145696" y="978567"/>
                    <a:pt x="147904" y="986890"/>
                    <a:pt x="138561" y="994194"/>
                  </a:cubicBezTo>
                  <a:cubicBezTo>
                    <a:pt x="136863" y="995553"/>
                    <a:pt x="135674" y="997931"/>
                    <a:pt x="135334" y="999969"/>
                  </a:cubicBezTo>
                  <a:cubicBezTo>
                    <a:pt x="133975" y="1006254"/>
                    <a:pt x="129729" y="1009991"/>
                    <a:pt x="125143" y="1013897"/>
                  </a:cubicBezTo>
                  <a:cubicBezTo>
                    <a:pt x="107138" y="1029524"/>
                    <a:pt x="94568" y="1047529"/>
                    <a:pt x="96436" y="1073178"/>
                  </a:cubicBezTo>
                  <a:cubicBezTo>
                    <a:pt x="97456" y="1088466"/>
                    <a:pt x="96776" y="1103753"/>
                    <a:pt x="96946" y="1119040"/>
                  </a:cubicBezTo>
                  <a:cubicBezTo>
                    <a:pt x="96946" y="1122437"/>
                    <a:pt x="97286" y="1125835"/>
                    <a:pt x="98305" y="1129062"/>
                  </a:cubicBezTo>
                  <a:cubicBezTo>
                    <a:pt x="102381" y="1142141"/>
                    <a:pt x="104760" y="1155390"/>
                    <a:pt x="105779" y="1168979"/>
                  </a:cubicBezTo>
                  <a:cubicBezTo>
                    <a:pt x="108157" y="1200063"/>
                    <a:pt x="112063" y="1230977"/>
                    <a:pt x="120726" y="1260872"/>
                  </a:cubicBezTo>
                  <a:cubicBezTo>
                    <a:pt x="132277" y="1300959"/>
                    <a:pt x="144676" y="1340876"/>
                    <a:pt x="157076" y="1380793"/>
                  </a:cubicBezTo>
                  <a:cubicBezTo>
                    <a:pt x="163021" y="1399987"/>
                    <a:pt x="167268" y="1419521"/>
                    <a:pt x="171514" y="1439224"/>
                  </a:cubicBezTo>
                  <a:cubicBezTo>
                    <a:pt x="176610" y="1461985"/>
                    <a:pt x="176270" y="1483727"/>
                    <a:pt x="162512" y="1504110"/>
                  </a:cubicBezTo>
                  <a:cubicBezTo>
                    <a:pt x="154019" y="1516680"/>
                    <a:pt x="147394" y="1530609"/>
                    <a:pt x="140430" y="1544197"/>
                  </a:cubicBezTo>
                  <a:cubicBezTo>
                    <a:pt x="136693" y="1551501"/>
                    <a:pt x="131597" y="1556257"/>
                    <a:pt x="123274" y="1557786"/>
                  </a:cubicBezTo>
                  <a:cubicBezTo>
                    <a:pt x="113592" y="1559485"/>
                    <a:pt x="103910" y="1561693"/>
                    <a:pt x="94228" y="1563731"/>
                  </a:cubicBezTo>
                  <a:cubicBezTo>
                    <a:pt x="90661" y="1564580"/>
                    <a:pt x="87604" y="1565599"/>
                    <a:pt x="85226" y="1569167"/>
                  </a:cubicBezTo>
                  <a:cubicBezTo>
                    <a:pt x="78092" y="1579698"/>
                    <a:pt x="70108" y="1589550"/>
                    <a:pt x="59917" y="1597533"/>
                  </a:cubicBezTo>
                  <a:cubicBezTo>
                    <a:pt x="47007" y="1607724"/>
                    <a:pt x="44120" y="1620974"/>
                    <a:pt x="47347" y="1636940"/>
                  </a:cubicBezTo>
                  <a:cubicBezTo>
                    <a:pt x="51424" y="1656984"/>
                    <a:pt x="66202" y="1666156"/>
                    <a:pt x="82848" y="1670233"/>
                  </a:cubicBezTo>
                  <a:cubicBezTo>
                    <a:pt x="110874" y="1677197"/>
                    <a:pt x="139750" y="1680764"/>
                    <a:pt x="168626" y="1675668"/>
                  </a:cubicBezTo>
                  <a:cubicBezTo>
                    <a:pt x="197333" y="1670572"/>
                    <a:pt x="219754" y="1658003"/>
                    <a:pt x="225699" y="1626239"/>
                  </a:cubicBezTo>
                  <a:cubicBezTo>
                    <a:pt x="227398" y="1616897"/>
                    <a:pt x="233343" y="1609763"/>
                    <a:pt x="241496" y="1605007"/>
                  </a:cubicBezTo>
                  <a:cubicBezTo>
                    <a:pt x="251687" y="1599062"/>
                    <a:pt x="262389" y="1593626"/>
                    <a:pt x="272750" y="1588021"/>
                  </a:cubicBezTo>
                  <a:cubicBezTo>
                    <a:pt x="280733" y="1583774"/>
                    <a:pt x="282092" y="1584284"/>
                    <a:pt x="282092" y="1593966"/>
                  </a:cubicBezTo>
                  <a:cubicBezTo>
                    <a:pt x="282262" y="1610272"/>
                    <a:pt x="283621" y="1626749"/>
                    <a:pt x="279884" y="1643055"/>
                  </a:cubicBezTo>
                  <a:cubicBezTo>
                    <a:pt x="278355" y="1649340"/>
                    <a:pt x="284300" y="1652397"/>
                    <a:pt x="287698" y="1653417"/>
                  </a:cubicBezTo>
                  <a:cubicBezTo>
                    <a:pt x="292114" y="1654606"/>
                    <a:pt x="290925" y="1648830"/>
                    <a:pt x="291095" y="1645943"/>
                  </a:cubicBezTo>
                  <a:cubicBezTo>
                    <a:pt x="291944" y="1632184"/>
                    <a:pt x="292284" y="1618256"/>
                    <a:pt x="292963" y="1604327"/>
                  </a:cubicBezTo>
                  <a:cubicBezTo>
                    <a:pt x="293473" y="1595834"/>
                    <a:pt x="293813" y="1587511"/>
                    <a:pt x="295681" y="1579188"/>
                  </a:cubicBezTo>
                  <a:cubicBezTo>
                    <a:pt x="298229" y="1567638"/>
                    <a:pt x="305363" y="1558805"/>
                    <a:pt x="311648" y="1549633"/>
                  </a:cubicBezTo>
                  <a:cubicBezTo>
                    <a:pt x="318612" y="1539441"/>
                    <a:pt x="322349" y="1529250"/>
                    <a:pt x="316234" y="1517190"/>
                  </a:cubicBezTo>
                  <a:cubicBezTo>
                    <a:pt x="314535" y="1513962"/>
                    <a:pt x="315045" y="1510395"/>
                    <a:pt x="316743" y="1507338"/>
                  </a:cubicBezTo>
                  <a:cubicBezTo>
                    <a:pt x="323028" y="1495618"/>
                    <a:pt x="319631" y="1484916"/>
                    <a:pt x="313686" y="1474385"/>
                  </a:cubicBezTo>
                  <a:cubicBezTo>
                    <a:pt x="308760" y="1465553"/>
                    <a:pt x="300947" y="1459268"/>
                    <a:pt x="294662" y="1451794"/>
                  </a:cubicBezTo>
                  <a:cubicBezTo>
                    <a:pt x="290755" y="1447378"/>
                    <a:pt x="287528" y="1444490"/>
                    <a:pt x="281073" y="1446189"/>
                  </a:cubicBezTo>
                  <a:cubicBezTo>
                    <a:pt x="276317" y="1447378"/>
                    <a:pt x="272920" y="1444830"/>
                    <a:pt x="272071" y="1439734"/>
                  </a:cubicBezTo>
                  <a:cubicBezTo>
                    <a:pt x="271391" y="1436167"/>
                    <a:pt x="270882" y="1432430"/>
                    <a:pt x="270542" y="1428863"/>
                  </a:cubicBezTo>
                  <a:cubicBezTo>
                    <a:pt x="266975" y="1386738"/>
                    <a:pt x="275298" y="1345292"/>
                    <a:pt x="278355" y="1303677"/>
                  </a:cubicBezTo>
                  <a:cubicBezTo>
                    <a:pt x="280564" y="1273272"/>
                    <a:pt x="285829" y="1243037"/>
                    <a:pt x="285659" y="1212293"/>
                  </a:cubicBezTo>
                  <a:cubicBezTo>
                    <a:pt x="285659" y="1202101"/>
                    <a:pt x="285150" y="1191230"/>
                    <a:pt x="280564" y="1182398"/>
                  </a:cubicBezTo>
                  <a:cubicBezTo>
                    <a:pt x="274958" y="1171527"/>
                    <a:pt x="273769" y="1159806"/>
                    <a:pt x="269862" y="1148596"/>
                  </a:cubicBezTo>
                  <a:cubicBezTo>
                    <a:pt x="267315" y="1141292"/>
                    <a:pt x="270372" y="1137725"/>
                    <a:pt x="278016" y="1137725"/>
                  </a:cubicBezTo>
                  <a:cubicBezTo>
                    <a:pt x="289906" y="1137555"/>
                    <a:pt x="301796" y="1138404"/>
                    <a:pt x="313686" y="1138234"/>
                  </a:cubicBezTo>
                  <a:cubicBezTo>
                    <a:pt x="321160" y="1138064"/>
                    <a:pt x="324217" y="1140952"/>
                    <a:pt x="323708" y="1148596"/>
                  </a:cubicBezTo>
                  <a:cubicBezTo>
                    <a:pt x="323198" y="1159636"/>
                    <a:pt x="328803" y="1167280"/>
                    <a:pt x="337296" y="1174414"/>
                  </a:cubicBezTo>
                  <a:cubicBezTo>
                    <a:pt x="351055" y="1185625"/>
                    <a:pt x="368041" y="1187154"/>
                    <a:pt x="383668" y="1187663"/>
                  </a:cubicBezTo>
                  <a:cubicBezTo>
                    <a:pt x="424944" y="1189362"/>
                    <a:pt x="466049" y="1193269"/>
                    <a:pt x="507325" y="1194797"/>
                  </a:cubicBezTo>
                  <a:cubicBezTo>
                    <a:pt x="514120" y="1194967"/>
                    <a:pt x="517007" y="1197345"/>
                    <a:pt x="517007" y="1204309"/>
                  </a:cubicBezTo>
                  <a:cubicBezTo>
                    <a:pt x="516837" y="1234884"/>
                    <a:pt x="513100" y="1265289"/>
                    <a:pt x="509194" y="1295524"/>
                  </a:cubicBezTo>
                  <a:cubicBezTo>
                    <a:pt x="504947" y="1328986"/>
                    <a:pt x="502229" y="1362448"/>
                    <a:pt x="499851" y="1395910"/>
                  </a:cubicBezTo>
                  <a:cubicBezTo>
                    <a:pt x="499512" y="1401176"/>
                    <a:pt x="501210" y="1403724"/>
                    <a:pt x="506816" y="1404064"/>
                  </a:cubicBezTo>
                  <a:cubicBezTo>
                    <a:pt x="535522" y="1405592"/>
                    <a:pt x="564228" y="1410688"/>
                    <a:pt x="593104" y="1408140"/>
                  </a:cubicBezTo>
                  <a:cubicBezTo>
                    <a:pt x="597520" y="1407801"/>
                    <a:pt x="602107" y="1407970"/>
                    <a:pt x="606693" y="1407970"/>
                  </a:cubicBezTo>
                  <a:cubicBezTo>
                    <a:pt x="612128" y="1407970"/>
                    <a:pt x="615016" y="1410348"/>
                    <a:pt x="615016" y="1416293"/>
                  </a:cubicBezTo>
                  <a:cubicBezTo>
                    <a:pt x="614676" y="1439564"/>
                    <a:pt x="614506" y="1462665"/>
                    <a:pt x="614167" y="1485936"/>
                  </a:cubicBezTo>
                  <a:cubicBezTo>
                    <a:pt x="614167" y="1488484"/>
                    <a:pt x="614336" y="1491201"/>
                    <a:pt x="610430" y="1490861"/>
                  </a:cubicBezTo>
                  <a:cubicBezTo>
                    <a:pt x="593953" y="1489672"/>
                    <a:pt x="577137" y="1491541"/>
                    <a:pt x="560831" y="1486105"/>
                  </a:cubicBezTo>
                  <a:cubicBezTo>
                    <a:pt x="524991" y="1474046"/>
                    <a:pt x="488980" y="1462325"/>
                    <a:pt x="452801" y="1450945"/>
                  </a:cubicBezTo>
                  <a:cubicBezTo>
                    <a:pt x="438363" y="1446358"/>
                    <a:pt x="436154" y="1447717"/>
                    <a:pt x="429870" y="1458928"/>
                  </a:cubicBezTo>
                  <a:cubicBezTo>
                    <a:pt x="428341" y="1461646"/>
                    <a:pt x="428341" y="1464194"/>
                    <a:pt x="428341" y="1467081"/>
                  </a:cubicBezTo>
                  <a:cubicBezTo>
                    <a:pt x="428341" y="1479821"/>
                    <a:pt x="428511" y="1492560"/>
                    <a:pt x="428171" y="1505300"/>
                  </a:cubicBezTo>
                  <a:cubicBezTo>
                    <a:pt x="428001" y="1512264"/>
                    <a:pt x="428341" y="1518718"/>
                    <a:pt x="434626" y="1523474"/>
                  </a:cubicBezTo>
                  <a:cubicBezTo>
                    <a:pt x="437004" y="1525343"/>
                    <a:pt x="439042" y="1528570"/>
                    <a:pt x="438193" y="1531628"/>
                  </a:cubicBezTo>
                  <a:cubicBezTo>
                    <a:pt x="435645" y="1541479"/>
                    <a:pt x="440571" y="1547085"/>
                    <a:pt x="448214" y="1551671"/>
                  </a:cubicBezTo>
                  <a:cubicBezTo>
                    <a:pt x="450592" y="1553030"/>
                    <a:pt x="451951" y="1555238"/>
                    <a:pt x="451611" y="1557956"/>
                  </a:cubicBezTo>
                  <a:cubicBezTo>
                    <a:pt x="451272" y="1560843"/>
                    <a:pt x="448554" y="1560843"/>
                    <a:pt x="446346" y="1561523"/>
                  </a:cubicBezTo>
                  <a:cubicBezTo>
                    <a:pt x="414582" y="1569846"/>
                    <a:pt x="382988" y="1578679"/>
                    <a:pt x="350715" y="1584454"/>
                  </a:cubicBezTo>
                  <a:cubicBezTo>
                    <a:pt x="336277" y="1587002"/>
                    <a:pt x="327954" y="1598722"/>
                    <a:pt x="327954" y="1610782"/>
                  </a:cubicBezTo>
                  <a:cubicBezTo>
                    <a:pt x="327954" y="1623861"/>
                    <a:pt x="327784" y="1636770"/>
                    <a:pt x="327954" y="1649850"/>
                  </a:cubicBezTo>
                  <a:cubicBezTo>
                    <a:pt x="327954" y="1656984"/>
                    <a:pt x="330332" y="1662929"/>
                    <a:pt x="335428" y="1668194"/>
                  </a:cubicBezTo>
                  <a:cubicBezTo>
                    <a:pt x="340863" y="1673800"/>
                    <a:pt x="346639" y="1679575"/>
                    <a:pt x="346809" y="1688407"/>
                  </a:cubicBezTo>
                  <a:cubicBezTo>
                    <a:pt x="346809" y="1691125"/>
                    <a:pt x="349866" y="1692314"/>
                    <a:pt x="351904" y="1693673"/>
                  </a:cubicBezTo>
                  <a:cubicBezTo>
                    <a:pt x="363285" y="1701317"/>
                    <a:pt x="383498" y="1698259"/>
                    <a:pt x="395558" y="1687219"/>
                  </a:cubicBezTo>
                  <a:cubicBezTo>
                    <a:pt x="405919" y="1677706"/>
                    <a:pt x="408637" y="1664627"/>
                    <a:pt x="410166" y="1651888"/>
                  </a:cubicBezTo>
                  <a:cubicBezTo>
                    <a:pt x="411015" y="1643905"/>
                    <a:pt x="405070" y="1637450"/>
                    <a:pt x="398615" y="1632354"/>
                  </a:cubicBezTo>
                  <a:cubicBezTo>
                    <a:pt x="395728" y="1630146"/>
                    <a:pt x="394539" y="1626919"/>
                    <a:pt x="395388" y="1623182"/>
                  </a:cubicBezTo>
                  <a:cubicBezTo>
                    <a:pt x="396407" y="1619105"/>
                    <a:pt x="400314" y="1619785"/>
                    <a:pt x="403032" y="1619445"/>
                  </a:cubicBezTo>
                  <a:cubicBezTo>
                    <a:pt x="435645" y="1614349"/>
                    <a:pt x="468597" y="1611971"/>
                    <a:pt x="500701" y="1603478"/>
                  </a:cubicBezTo>
                  <a:cubicBezTo>
                    <a:pt x="522103" y="1597703"/>
                    <a:pt x="544694" y="1595665"/>
                    <a:pt x="566606" y="1591928"/>
                  </a:cubicBezTo>
                  <a:cubicBezTo>
                    <a:pt x="583082" y="1589210"/>
                    <a:pt x="599389" y="1584963"/>
                    <a:pt x="616205" y="1587341"/>
                  </a:cubicBezTo>
                  <a:cubicBezTo>
                    <a:pt x="626736" y="1588870"/>
                    <a:pt x="634719" y="1592947"/>
                    <a:pt x="638626" y="1604667"/>
                  </a:cubicBezTo>
                  <a:cubicBezTo>
                    <a:pt x="647629" y="1630655"/>
                    <a:pt x="655952" y="1656984"/>
                    <a:pt x="663935" y="1683312"/>
                  </a:cubicBezTo>
                  <a:cubicBezTo>
                    <a:pt x="668861" y="1699448"/>
                    <a:pt x="672938" y="1715075"/>
                    <a:pt x="667502" y="1731891"/>
                  </a:cubicBezTo>
                  <a:cubicBezTo>
                    <a:pt x="664954" y="1739875"/>
                    <a:pt x="665124" y="1748707"/>
                    <a:pt x="665634" y="1757200"/>
                  </a:cubicBezTo>
                  <a:cubicBezTo>
                    <a:pt x="666993" y="1780471"/>
                    <a:pt x="688735" y="1802043"/>
                    <a:pt x="712345" y="1803402"/>
                  </a:cubicBezTo>
                  <a:cubicBezTo>
                    <a:pt x="734257" y="1804591"/>
                    <a:pt x="759905" y="1784378"/>
                    <a:pt x="763642" y="1762976"/>
                  </a:cubicBezTo>
                  <a:cubicBezTo>
                    <a:pt x="765001" y="1755842"/>
                    <a:pt x="763642" y="1748877"/>
                    <a:pt x="760415" y="1742423"/>
                  </a:cubicBezTo>
                  <a:cubicBezTo>
                    <a:pt x="753791" y="1728664"/>
                    <a:pt x="742580" y="1719152"/>
                    <a:pt x="730860" y="1710319"/>
                  </a:cubicBezTo>
                  <a:cubicBezTo>
                    <a:pt x="728482" y="1708451"/>
                    <a:pt x="726783" y="1707092"/>
                    <a:pt x="725934" y="1704204"/>
                  </a:cubicBezTo>
                  <a:cubicBezTo>
                    <a:pt x="714553" y="1668024"/>
                    <a:pt x="702663" y="1632184"/>
                    <a:pt x="695189" y="1594985"/>
                  </a:cubicBezTo>
                  <a:cubicBezTo>
                    <a:pt x="692811" y="1583435"/>
                    <a:pt x="694000" y="1581906"/>
                    <a:pt x="705890" y="1581736"/>
                  </a:cubicBezTo>
                  <a:cubicBezTo>
                    <a:pt x="707929" y="1581736"/>
                    <a:pt x="709797" y="1582076"/>
                    <a:pt x="711835" y="1582246"/>
                  </a:cubicBezTo>
                  <a:cubicBezTo>
                    <a:pt x="735786" y="1584793"/>
                    <a:pt x="759566" y="1587681"/>
                    <a:pt x="783516" y="1589719"/>
                  </a:cubicBezTo>
                  <a:cubicBezTo>
                    <a:pt x="831756" y="1593626"/>
                    <a:pt x="879996" y="1596514"/>
                    <a:pt x="928236" y="1601270"/>
                  </a:cubicBezTo>
                  <a:cubicBezTo>
                    <a:pt x="948449" y="1603308"/>
                    <a:pt x="948449" y="1603138"/>
                    <a:pt x="942844" y="1623182"/>
                  </a:cubicBezTo>
                  <a:cubicBezTo>
                    <a:pt x="941315" y="1628617"/>
                    <a:pt x="939446" y="1634732"/>
                    <a:pt x="943353" y="1639488"/>
                  </a:cubicBezTo>
                  <a:cubicBezTo>
                    <a:pt x="947600" y="1644754"/>
                    <a:pt x="950148" y="1650529"/>
                    <a:pt x="951506" y="1656984"/>
                  </a:cubicBezTo>
                  <a:cubicBezTo>
                    <a:pt x="952356" y="1661060"/>
                    <a:pt x="954734" y="1662759"/>
                    <a:pt x="958980" y="1663778"/>
                  </a:cubicBezTo>
                  <a:cubicBezTo>
                    <a:pt x="969002" y="1665986"/>
                    <a:pt x="979193" y="1665816"/>
                    <a:pt x="989385" y="1666496"/>
                  </a:cubicBezTo>
                  <a:cubicBezTo>
                    <a:pt x="996179" y="1667005"/>
                    <a:pt x="999916" y="1664118"/>
                    <a:pt x="1002974" y="1659531"/>
                  </a:cubicBezTo>
                  <a:cubicBezTo>
                    <a:pt x="1012656" y="1645263"/>
                    <a:pt x="1014015" y="1629297"/>
                    <a:pt x="1010278" y="1613160"/>
                  </a:cubicBezTo>
                  <a:close/>
                  <a:moveTo>
                    <a:pt x="893245" y="959203"/>
                  </a:moveTo>
                  <a:cubicBezTo>
                    <a:pt x="900379" y="964808"/>
                    <a:pt x="906154" y="960732"/>
                    <a:pt x="911929" y="957674"/>
                  </a:cubicBezTo>
                  <a:cubicBezTo>
                    <a:pt x="921611" y="952748"/>
                    <a:pt x="921611" y="952578"/>
                    <a:pt x="923310" y="963110"/>
                  </a:cubicBezTo>
                  <a:cubicBezTo>
                    <a:pt x="929425" y="999459"/>
                    <a:pt x="935540" y="1035639"/>
                    <a:pt x="941655" y="1071989"/>
                  </a:cubicBezTo>
                  <a:cubicBezTo>
                    <a:pt x="942504" y="1076745"/>
                    <a:pt x="942674" y="1081501"/>
                    <a:pt x="943183" y="1086257"/>
                  </a:cubicBezTo>
                  <a:cubicBezTo>
                    <a:pt x="943013" y="1086257"/>
                    <a:pt x="942844" y="1086257"/>
                    <a:pt x="942504" y="1086257"/>
                  </a:cubicBezTo>
                  <a:cubicBezTo>
                    <a:pt x="942504" y="1090164"/>
                    <a:pt x="942674" y="1094241"/>
                    <a:pt x="942504" y="1098147"/>
                  </a:cubicBezTo>
                  <a:cubicBezTo>
                    <a:pt x="942334" y="1100865"/>
                    <a:pt x="940805" y="1103073"/>
                    <a:pt x="937748" y="1103073"/>
                  </a:cubicBezTo>
                  <a:cubicBezTo>
                    <a:pt x="934690" y="1103243"/>
                    <a:pt x="933501" y="1101205"/>
                    <a:pt x="932822" y="1098317"/>
                  </a:cubicBezTo>
                  <a:cubicBezTo>
                    <a:pt x="928066" y="1076066"/>
                    <a:pt x="919573" y="1054833"/>
                    <a:pt x="912269" y="1033261"/>
                  </a:cubicBezTo>
                  <a:cubicBezTo>
                    <a:pt x="905645" y="1013897"/>
                    <a:pt x="897152" y="995213"/>
                    <a:pt x="893245" y="974830"/>
                  </a:cubicBezTo>
                  <a:cubicBezTo>
                    <a:pt x="892565" y="970753"/>
                    <a:pt x="888828" y="967526"/>
                    <a:pt x="888998" y="962940"/>
                  </a:cubicBezTo>
                  <a:cubicBezTo>
                    <a:pt x="888998" y="960562"/>
                    <a:pt x="889508" y="956145"/>
                    <a:pt x="893245" y="959203"/>
                  </a:cubicBezTo>
                  <a:close/>
                </a:path>
              </a:pathLst>
            </a:custGeom>
            <a:solidFill>
              <a:schemeClr val="accent5"/>
            </a:solidFill>
            <a:ln w="169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B2002146-F106-483B-8C4D-E251FF6B1B7F}"/>
              </a:ext>
            </a:extLst>
          </p:cNvPr>
          <p:cNvSpPr/>
          <p:nvPr/>
        </p:nvSpPr>
        <p:spPr>
          <a:xfrm>
            <a:off x="0" y="4584915"/>
            <a:ext cx="12191999" cy="1850554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-57898" y="5002360"/>
            <a:ext cx="12192000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THANK YOU</a:t>
            </a:r>
            <a:endParaRPr lang="ko-KR" altLang="en-US" sz="60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795E6C6-E728-4964-884A-D05AE1EA6B1A}"/>
              </a:ext>
            </a:extLst>
          </p:cNvPr>
          <p:cNvGrpSpPr/>
          <p:nvPr/>
        </p:nvGrpSpPr>
        <p:grpSpPr>
          <a:xfrm>
            <a:off x="5652748" y="6509779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04EA634-8988-45C1-85E2-AF0B27F4A83E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C4C736D-D4E2-4A6E-AA8F-A39527332EED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568D6C-739E-4E50-A44F-D75A571CD193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BA573B1-77EB-4AC0-8EBD-1465AB9FB4E4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20FA3AE-1B39-46DB-BAFE-D2046864A49D}"/>
              </a:ext>
            </a:extLst>
          </p:cNvPr>
          <p:cNvGrpSpPr/>
          <p:nvPr/>
        </p:nvGrpSpPr>
        <p:grpSpPr>
          <a:xfrm>
            <a:off x="5652748" y="4354601"/>
            <a:ext cx="881742" cy="137160"/>
            <a:chOff x="5215346" y="150098"/>
            <a:chExt cx="881742" cy="137160"/>
          </a:xfrm>
          <a:solidFill>
            <a:schemeClr val="bg1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A10EB0C-9DDA-4075-8757-A5A0E29DAF88}"/>
                </a:ext>
              </a:extLst>
            </p:cNvPr>
            <p:cNvSpPr/>
            <p:nvPr userDrawn="1"/>
          </p:nvSpPr>
          <p:spPr>
            <a:xfrm>
              <a:off x="5215346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EA331E6-CA97-412D-8FE9-C2A5CB52D369}"/>
                </a:ext>
              </a:extLst>
            </p:cNvPr>
            <p:cNvSpPr/>
            <p:nvPr userDrawn="1"/>
          </p:nvSpPr>
          <p:spPr>
            <a:xfrm>
              <a:off x="5463540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FAFF58-7C0C-4719-940D-9F5B7CFFC068}"/>
                </a:ext>
              </a:extLst>
            </p:cNvPr>
            <p:cNvSpPr/>
            <p:nvPr userDrawn="1"/>
          </p:nvSpPr>
          <p:spPr>
            <a:xfrm>
              <a:off x="5711734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2D800E5-985C-4788-AF1F-0565AA8BB2D3}"/>
                </a:ext>
              </a:extLst>
            </p:cNvPr>
            <p:cNvSpPr/>
            <p:nvPr userDrawn="1"/>
          </p:nvSpPr>
          <p:spPr>
            <a:xfrm>
              <a:off x="5959928" y="150098"/>
              <a:ext cx="137160" cy="1371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2103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297627" y="22259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5995743" y="74178"/>
            <a:ext cx="98110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01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063169" y="3829265"/>
            <a:ext cx="98110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02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1539485" y="216064"/>
            <a:ext cx="422338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6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ขอบเขตของโครงงาน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9" name="สี่เหลี่ยมผืนผ้า 8"/>
          <p:cNvSpPr/>
          <p:nvPr/>
        </p:nvSpPr>
        <p:spPr>
          <a:xfrm>
            <a:off x="6828796" y="196828"/>
            <a:ext cx="24849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ส่วนของผู้ใช้งาน </a:t>
            </a:r>
            <a:endParaRPr lang="th-TH" sz="32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6967659" y="3921442"/>
            <a:ext cx="18373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ส่วนผู้ดูแลระบบ </a:t>
            </a:r>
            <a:endParaRPr lang="th-TH" sz="2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7106752" y="790675"/>
            <a:ext cx="28729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สอบถามข้อมูลงานทะเบียน</a:t>
            </a:r>
            <a:endParaRPr lang="th-TH" sz="2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4" name="สี่เหลี่ยมผืนผ้า 13"/>
          <p:cNvSpPr/>
          <p:nvPr/>
        </p:nvSpPr>
        <p:spPr>
          <a:xfrm>
            <a:off x="4611832" y="1143246"/>
            <a:ext cx="6096000" cy="106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h-TH" sz="2000" dirty="0"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		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-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การขอหนังสือรับรองทางการศึกษา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			-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การเพิ่ม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-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ถอนรายวิชา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			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-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การขอลงพักการศึกษา</a:t>
            </a:r>
            <a:endParaRPr lang="en-US" sz="2000" dirty="0">
              <a:solidFill>
                <a:schemeClr val="bg1"/>
              </a:solidFill>
              <a:effectLst/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</p:txBody>
      </p:sp>
      <p:sp>
        <p:nvSpPr>
          <p:cNvPr id="59" name="สี่เหลี่ยมผืนผ้า 58"/>
          <p:cNvSpPr/>
          <p:nvPr/>
        </p:nvSpPr>
        <p:spPr>
          <a:xfrm>
            <a:off x="7106752" y="2313202"/>
            <a:ext cx="45736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สามารถดาวน์โหลดเอกสารของงานทะเบียน</a:t>
            </a:r>
            <a:endParaRPr lang="th-TH" sz="2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0" name="สี่เหลี่ยมผืนผ้า 59"/>
          <p:cNvSpPr/>
          <p:nvPr/>
        </p:nvSpPr>
        <p:spPr>
          <a:xfrm>
            <a:off x="5507343" y="2709756"/>
            <a:ext cx="6096000" cy="105875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  <a:tabLst>
                <a:tab pos="1350645" algn="l"/>
              </a:tabLst>
            </a:pP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Calibri" panose="020F0502020204030204" pitchFamily="34" charset="0"/>
                <a:cs typeface="FC Home" panose="020B0500040200020003" pitchFamily="34" charset="-34"/>
              </a:rPr>
              <a:t>		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-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Calibri" panose="020F0502020204030204" pitchFamily="34" charset="0"/>
                <a:cs typeface="FC Home" panose="020B0500040200020003" pitchFamily="34" charset="-34"/>
              </a:rPr>
              <a:t>ใบคำร้องขอเพิ่มวิชา (ซ่อม, ซ้ำ, แทน, เพิ่ม)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1350645" algn="l"/>
              </a:tabLst>
            </a:pP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Calibri" panose="020F0502020204030204" pitchFamily="34" charset="0"/>
                <a:cs typeface="FC Home" panose="020B0500040200020003" pitchFamily="34" charset="-34"/>
              </a:rPr>
              <a:t>		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-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 ใบคำร้องของถอนรายวิชา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		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-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 ใบคำร้องขอลงทะเบียนต่ำกว่าที่กำหนด</a:t>
            </a:r>
            <a:endParaRPr lang="th-TH" sz="20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1" name="สี่เหลี่ยมผืนผ้า 60"/>
          <p:cNvSpPr/>
          <p:nvPr/>
        </p:nvSpPr>
        <p:spPr>
          <a:xfrm>
            <a:off x="7237878" y="4450374"/>
            <a:ext cx="5162952" cy="1726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สามารถ 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login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เพื่อเข้าสู่หน้าการจัดการข้อมูล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สามารถจัดการข้อมูลเอกสารของงานทะเบียนที่จะนำเข้าในฐานข้อมูล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สามารถตรวจสอบความเคลื่อนไหวของการสนทนาโดยตรวจสอบจาก 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Logs</a:t>
            </a:r>
            <a:endParaRPr lang="en-US" sz="2000" dirty="0">
              <a:solidFill>
                <a:schemeClr val="bg1"/>
              </a:solidFill>
              <a:effectLst/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</p:txBody>
      </p:sp>
      <p:sp>
        <p:nvSpPr>
          <p:cNvPr id="64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6925891" y="942295"/>
            <a:ext cx="236769" cy="23351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6894430" y="2444009"/>
            <a:ext cx="236769" cy="23351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7042645" y="5560426"/>
            <a:ext cx="236769" cy="23351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7029732" y="4905458"/>
            <a:ext cx="236769" cy="23351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8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7020922" y="4559349"/>
            <a:ext cx="236769" cy="23351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708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327081" y="9841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5988921" y="162777"/>
            <a:ext cx="981106" cy="769441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03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4" name="สี่เหลี่ยมผืนผ้า 3"/>
          <p:cNvSpPr/>
          <p:nvPr/>
        </p:nvSpPr>
        <p:spPr>
          <a:xfrm>
            <a:off x="6927521" y="292066"/>
            <a:ext cx="20762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th-TH" sz="32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ส่วนแช</a:t>
            </a:r>
            <a:r>
              <a:rPr lang="th-TH" sz="3200" dirty="0" err="1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ทบอท</a:t>
            </a:r>
            <a:r>
              <a:rPr lang="th-TH" sz="32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 </a:t>
            </a:r>
            <a:endParaRPr lang="th-TH" sz="32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5" name="สี่เหลี่ยมผืนผ้า 4"/>
          <p:cNvSpPr/>
          <p:nvPr/>
        </p:nvSpPr>
        <p:spPr>
          <a:xfrm>
            <a:off x="5292459" y="926927"/>
            <a:ext cx="6096000" cy="86786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		พัฒนาตั้งต้นจาก </a:t>
            </a:r>
            <a:r>
              <a:rPr lang="en-US" sz="24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library </a:t>
            </a:r>
            <a:r>
              <a:rPr lang="en-US" sz="2400" dirty="0" err="1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Chatterbot</a:t>
            </a:r>
            <a:endParaRPr lang="en-US" sz="24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		การจัดเตรียมข้อมูลสำหรับแช</a:t>
            </a:r>
            <a:r>
              <a:rPr lang="th-TH" sz="2400" dirty="0" err="1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ทบอท</a:t>
            </a:r>
            <a:endParaRPr lang="en-US" sz="2400" dirty="0">
              <a:solidFill>
                <a:schemeClr val="bg1"/>
              </a:solidFill>
              <a:effectLst/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</p:txBody>
      </p:sp>
      <p:sp>
        <p:nvSpPr>
          <p:cNvPr id="6" name="สี่เหลี่ยมผืนผ้า 5"/>
          <p:cNvSpPr/>
          <p:nvPr/>
        </p:nvSpPr>
        <p:spPr>
          <a:xfrm>
            <a:off x="5988921" y="1732165"/>
            <a:ext cx="6152279" cy="3043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457200">
              <a:lnSpc>
                <a:spcPct val="107000"/>
              </a:lnSpc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1)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จัดเตรียมข้อมูลจากคู่มือนักศึกษาด้านงานวิชาการและงานทะเบียนเพื่อให้ แช</a:t>
            </a:r>
            <a:r>
              <a:rPr lang="th-TH" sz="2000" dirty="0" err="1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ทบอท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ใช้ในการตอบคำถาม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 marL="914400" indent="457200">
              <a:lnSpc>
                <a:spcPct val="107000"/>
              </a:lnSpc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2)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ดำเนินการเรียนรู้จากข้อมูลที่เตรียมมาเพื่อให้แช</a:t>
            </a:r>
            <a:r>
              <a:rPr lang="th-TH" sz="2000" dirty="0" err="1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ทบอท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ตอบคำถามได้ถูกต้อง โดยนำข้อมูลและเอกสารงานทะเบียนมาสร้างเป็นไฟล์เอกสาร </a:t>
            </a:r>
            <a:r>
              <a:rPr lang="en-US" sz="2000" dirty="0" err="1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yml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และนำเข้าสู่ 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Database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โดยการ 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Training</a:t>
            </a:r>
            <a:endParaRPr lang="en-US" sz="2000" dirty="0">
              <a:solidFill>
                <a:schemeClr val="bg1"/>
              </a:solidFill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  <a:p>
            <a:pPr marL="914400" indent="457200">
              <a:lnSpc>
                <a:spcPct val="107000"/>
              </a:lnSpc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3)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นำผลลัพธ์ของข้อมูลที่ได้ทำการ 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Training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จาก </a:t>
            </a:r>
            <a:r>
              <a:rPr lang="en-US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Database 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เข้าสู่การพัฒนา แช</a:t>
            </a:r>
            <a:r>
              <a:rPr lang="th-TH" sz="2000" dirty="0" err="1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ทบอท</a:t>
            </a:r>
            <a:r>
              <a:rPr lang="th-TH" sz="2000" dirty="0">
                <a:solidFill>
                  <a:schemeClr val="bg1"/>
                </a:solidFill>
                <a:latin typeface="FC Home" panose="020B0500040200020003" pitchFamily="34" charset="-34"/>
                <a:ea typeface="TH SarabunPSK"/>
                <a:cs typeface="FC Home" panose="020B0500040200020003" pitchFamily="34" charset="-34"/>
              </a:rPr>
              <a:t>เพื่อนำมาตอบคำถามของผู้ใช้งาน</a:t>
            </a:r>
            <a:endParaRPr lang="en-US" sz="2000" dirty="0">
              <a:solidFill>
                <a:schemeClr val="bg1"/>
              </a:solidFill>
              <a:effectLst/>
              <a:latin typeface="FC Home" panose="020B0500040200020003" pitchFamily="34" charset="-34"/>
              <a:ea typeface="Calibri" panose="020F0502020204030204" pitchFamily="34" charset="0"/>
              <a:cs typeface="FC Home" panose="020B0500040200020003" pitchFamily="34" charset="-34"/>
            </a:endParaRPr>
          </a:p>
        </p:txBody>
      </p:sp>
      <p:sp>
        <p:nvSpPr>
          <p:cNvPr id="7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6925894" y="1478011"/>
            <a:ext cx="236769" cy="23351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6925893" y="1061953"/>
            <a:ext cx="236769" cy="233510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" name="TextBox 18">
            <a:extLst>
              <a:ext uri="{FF2B5EF4-FFF2-40B4-BE49-F238E27FC236}">
                <a16:creationId xmlns:a16="http://schemas.microsoft.com/office/drawing/2014/main" id="{D1403C0C-DBD8-1046-99F1-81B07202A6B4}"/>
              </a:ext>
            </a:extLst>
          </p:cNvPr>
          <p:cNvSpPr txBox="1"/>
          <p:nvPr/>
        </p:nvSpPr>
        <p:spPr>
          <a:xfrm>
            <a:off x="1539485" y="115648"/>
            <a:ext cx="4223387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6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ขอบเขตของโครงงาน</a:t>
            </a:r>
          </a:p>
          <a:p>
            <a:pPr algn="ctr"/>
            <a:r>
              <a:rPr lang="th-TH" altLang="ko-KR" sz="6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(ต่อ)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</p:spTree>
    <p:extLst>
      <p:ext uri="{BB962C8B-B14F-4D97-AF65-F5344CB8AC3E}">
        <p14:creationId xmlns:p14="http://schemas.microsoft.com/office/powerpoint/2010/main" val="2605087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5329187" y="3024482"/>
            <a:ext cx="1452329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2" name="ตัวแทนข้อความ 1"/>
          <p:cNvSpPr>
            <a:spLocks noGrp="1"/>
          </p:cNvSpPr>
          <p:nvPr>
            <p:ph type="body" sz="quarter" idx="10"/>
          </p:nvPr>
        </p:nvSpPr>
        <p:spPr>
          <a:xfrm>
            <a:off x="473496" y="666666"/>
            <a:ext cx="11573197" cy="724247"/>
          </a:xfrm>
        </p:spPr>
        <p:txBody>
          <a:bodyPr/>
          <a:lstStyle/>
          <a:p>
            <a:r>
              <a:rPr lang="th-TH" sz="8000" dirty="0">
                <a:latin typeface="FC Home" panose="020B0500040200020003" pitchFamily="34" charset="-34"/>
                <a:cs typeface="FC Home" panose="020B0500040200020003" pitchFamily="34" charset="-34"/>
              </a:rPr>
              <a:t>วิ</a:t>
            </a:r>
            <a:r>
              <a:rPr lang="th-TH" dirty="0">
                <a:latin typeface="FC Home" panose="020B0500040200020003" pitchFamily="34" charset="-34"/>
                <a:cs typeface="FC Home" panose="020B0500040200020003" pitchFamily="34" charset="-34"/>
              </a:rPr>
              <a:t>ธี</a:t>
            </a:r>
            <a:r>
              <a:rPr lang="th-TH" sz="6600" dirty="0">
                <a:latin typeface="FC Home" panose="020B0500040200020003" pitchFamily="34" charset="-34"/>
                <a:cs typeface="FC Home" panose="020B0500040200020003" pitchFamily="34" charset="-34"/>
              </a:rPr>
              <a:t>ก</a:t>
            </a:r>
            <a:r>
              <a:rPr lang="th-TH" dirty="0">
                <a:latin typeface="FC Home" panose="020B0500040200020003" pitchFamily="34" charset="-34"/>
                <a:cs typeface="FC Home" panose="020B0500040200020003" pitchFamily="34" charset="-34"/>
              </a:rPr>
              <a:t>า</a:t>
            </a:r>
            <a:r>
              <a:rPr lang="th-TH" sz="4800" dirty="0">
                <a:latin typeface="FC Home" panose="020B0500040200020003" pitchFamily="34" charset="-34"/>
                <a:cs typeface="FC Home" panose="020B0500040200020003" pitchFamily="34" charset="-34"/>
              </a:rPr>
              <a:t>ร</a:t>
            </a:r>
            <a:r>
              <a:rPr lang="th-TH" dirty="0">
                <a:latin typeface="FC Home" panose="020B0500040200020003" pitchFamily="34" charset="-34"/>
                <a:cs typeface="FC Home" panose="020B0500040200020003" pitchFamily="34" charset="-34"/>
              </a:rPr>
              <a:t>ดำเนิ</a:t>
            </a:r>
            <a:r>
              <a:rPr lang="th-TH" sz="6600" dirty="0">
                <a:latin typeface="FC Home" panose="020B0500040200020003" pitchFamily="34" charset="-34"/>
                <a:cs typeface="FC Home" panose="020B0500040200020003" pitchFamily="34" charset="-34"/>
              </a:rPr>
              <a:t>น</a:t>
            </a:r>
            <a:r>
              <a:rPr lang="th-TH" dirty="0">
                <a:latin typeface="FC Home" panose="020B0500040200020003" pitchFamily="34" charset="-34"/>
                <a:cs typeface="FC Home" panose="020B0500040200020003" pitchFamily="34" charset="-34"/>
              </a:rPr>
              <a:t>งา</a:t>
            </a:r>
            <a:r>
              <a:rPr lang="th-TH" sz="7200" dirty="0">
                <a:latin typeface="FC Home" panose="020B0500040200020003" pitchFamily="34" charset="-34"/>
                <a:cs typeface="FC Home" panose="020B0500040200020003" pitchFamily="34" charset="-34"/>
              </a:rPr>
              <a:t>น</a:t>
            </a:r>
          </a:p>
        </p:txBody>
      </p:sp>
      <p:grpSp>
        <p:nvGrpSpPr>
          <p:cNvPr id="40" name="Group 56">
            <a:extLst>
              <a:ext uri="{FF2B5EF4-FFF2-40B4-BE49-F238E27FC236}">
                <a16:creationId xmlns:a16="http://schemas.microsoft.com/office/drawing/2014/main" id="{F4FE6214-FF6D-45AB-B5A6-A4AAAF04123D}"/>
              </a:ext>
            </a:extLst>
          </p:cNvPr>
          <p:cNvGrpSpPr/>
          <p:nvPr/>
        </p:nvGrpSpPr>
        <p:grpSpPr>
          <a:xfrm>
            <a:off x="1892387" y="2000121"/>
            <a:ext cx="2572290" cy="707886"/>
            <a:chOff x="1011716" y="1239386"/>
            <a:chExt cx="2208821" cy="707886"/>
          </a:xfrm>
        </p:grpSpPr>
        <p:sp>
          <p:nvSpPr>
            <p:cNvPr id="41" name="TextBox 57">
              <a:extLst>
                <a:ext uri="{FF2B5EF4-FFF2-40B4-BE49-F238E27FC236}">
                  <a16:creationId xmlns:a16="http://schemas.microsoft.com/office/drawing/2014/main" id="{88134E8C-4303-4D21-9C92-A0DE4760FB14}"/>
                </a:ext>
              </a:extLst>
            </p:cNvPr>
            <p:cNvSpPr txBox="1"/>
            <p:nvPr/>
          </p:nvSpPr>
          <p:spPr>
            <a:xfrm>
              <a:off x="1011716" y="1239386"/>
              <a:ext cx="22088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chemeClr val="accent3">
                      <a:lumMod val="75000"/>
                    </a:schemeClr>
                  </a:solidFill>
                  <a:latin typeface="FC Home" panose="020B0500040200020003" pitchFamily="34" charset="-34"/>
                  <a:cs typeface="FC Home" panose="020B0500040200020003" pitchFamily="34" charset="-34"/>
                </a:rPr>
                <a:t>ศึกษา วิเคราะห์และออกแบบโครงสร้างเว็บ</a:t>
              </a:r>
              <a:r>
                <a:rPr lang="th-TH" sz="2000" dirty="0" err="1">
                  <a:solidFill>
                    <a:schemeClr val="accent3">
                      <a:lumMod val="75000"/>
                    </a:schemeClr>
                  </a:solidFill>
                  <a:latin typeface="FC Home" panose="020B0500040200020003" pitchFamily="34" charset="-34"/>
                  <a:cs typeface="FC Home" panose="020B0500040200020003" pitchFamily="34" charset="-34"/>
                </a:rPr>
                <a:t>แอปพลิเค</a:t>
              </a:r>
              <a:r>
                <a:rPr lang="th-TH" sz="2000" dirty="0">
                  <a:solidFill>
                    <a:schemeClr val="accent3">
                      <a:lumMod val="75000"/>
                    </a:schemeClr>
                  </a:solidFill>
                  <a:latin typeface="FC Home" panose="020B0500040200020003" pitchFamily="34" charset="-34"/>
                  <a:cs typeface="FC Home" panose="020B0500040200020003" pitchFamily="34" charset="-34"/>
                </a:rPr>
                <a:t>ชัน</a:t>
              </a:r>
              <a:endParaRPr lang="ko-KR" altLang="en-US" sz="2000" dirty="0">
                <a:solidFill>
                  <a:schemeClr val="accent3">
                    <a:lumMod val="75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endParaRPr>
            </a:p>
          </p:txBody>
        </p:sp>
        <p:sp>
          <p:nvSpPr>
            <p:cNvPr id="42" name="TextBox 58">
              <a:extLst>
                <a:ext uri="{FF2B5EF4-FFF2-40B4-BE49-F238E27FC236}">
                  <a16:creationId xmlns:a16="http://schemas.microsoft.com/office/drawing/2014/main" id="{374099A2-4E82-4F94-8863-2DC4E68DE5A4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43" name="Right Triangle 10">
            <a:extLst>
              <a:ext uri="{FF2B5EF4-FFF2-40B4-BE49-F238E27FC236}">
                <a16:creationId xmlns:a16="http://schemas.microsoft.com/office/drawing/2014/main" id="{4159BB5E-A78C-4113-9B5A-D5116BFF2E8F}"/>
              </a:ext>
            </a:extLst>
          </p:cNvPr>
          <p:cNvSpPr/>
          <p:nvPr/>
        </p:nvSpPr>
        <p:spPr>
          <a:xfrm rot="13436248">
            <a:off x="9774407" y="2583587"/>
            <a:ext cx="1417324" cy="1364036"/>
          </a:xfrm>
          <a:custGeom>
            <a:avLst/>
            <a:gdLst/>
            <a:ahLst/>
            <a:cxnLst/>
            <a:rect l="l" t="t" r="r" b="b"/>
            <a:pathLst>
              <a:path w="1416297" h="1353657">
                <a:moveTo>
                  <a:pt x="1416297" y="338657"/>
                </a:moveTo>
                <a:lnTo>
                  <a:pt x="342330" y="1353657"/>
                </a:lnTo>
                <a:lnTo>
                  <a:pt x="340597" y="1352019"/>
                </a:lnTo>
                <a:lnTo>
                  <a:pt x="1" y="1352019"/>
                </a:lnTo>
                <a:lnTo>
                  <a:pt x="0" y="1030124"/>
                </a:lnTo>
                <a:lnTo>
                  <a:pt x="2" y="1030125"/>
                </a:lnTo>
                <a:lnTo>
                  <a:pt x="108997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7" name="Rectangle 63">
            <a:extLst>
              <a:ext uri="{FF2B5EF4-FFF2-40B4-BE49-F238E27FC236}">
                <a16:creationId xmlns:a16="http://schemas.microsoft.com/office/drawing/2014/main" id="{6ABB919A-0A61-45AD-90BB-9C38B83844DE}"/>
              </a:ext>
            </a:extLst>
          </p:cNvPr>
          <p:cNvSpPr/>
          <p:nvPr/>
        </p:nvSpPr>
        <p:spPr>
          <a:xfrm>
            <a:off x="6793629" y="3026454"/>
            <a:ext cx="1460348" cy="47063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8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8263696" y="3024211"/>
            <a:ext cx="1452329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9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1959100" y="31282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0" name="TextBox 66">
            <a:extLst>
              <a:ext uri="{FF2B5EF4-FFF2-40B4-BE49-F238E27FC236}">
                <a16:creationId xmlns:a16="http://schemas.microsoft.com/office/drawing/2014/main" id="{13E1BE36-1AE4-4EDA-8A43-B80699E94800}"/>
              </a:ext>
            </a:extLst>
          </p:cNvPr>
          <p:cNvSpPr txBox="1"/>
          <p:nvPr/>
        </p:nvSpPr>
        <p:spPr>
          <a:xfrm>
            <a:off x="3686231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2015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1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5447956" y="308793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2" name="TextBox 68">
            <a:extLst>
              <a:ext uri="{FF2B5EF4-FFF2-40B4-BE49-F238E27FC236}">
                <a16:creationId xmlns:a16="http://schemas.microsoft.com/office/drawing/2014/main" id="{487B7808-FD4F-40D8-9A92-A6EA5D2EBF64}"/>
              </a:ext>
            </a:extLst>
          </p:cNvPr>
          <p:cNvSpPr txBox="1"/>
          <p:nvPr/>
        </p:nvSpPr>
        <p:spPr>
          <a:xfrm>
            <a:off x="6938635" y="3116018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3" name="TextBox 69">
            <a:extLst>
              <a:ext uri="{FF2B5EF4-FFF2-40B4-BE49-F238E27FC236}">
                <a16:creationId xmlns:a16="http://schemas.microsoft.com/office/drawing/2014/main" id="{6770C5F3-ACEA-4153-BEB5-2DC037D10E03}"/>
              </a:ext>
            </a:extLst>
          </p:cNvPr>
          <p:cNvSpPr txBox="1"/>
          <p:nvPr/>
        </p:nvSpPr>
        <p:spPr>
          <a:xfrm>
            <a:off x="8435067" y="307743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06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4" name="TextBox 70">
            <a:extLst>
              <a:ext uri="{FF2B5EF4-FFF2-40B4-BE49-F238E27FC236}">
                <a16:creationId xmlns:a16="http://schemas.microsoft.com/office/drawing/2014/main" id="{EEB322B7-CA7D-44BD-8873-95DC32A81AB4}"/>
              </a:ext>
            </a:extLst>
          </p:cNvPr>
          <p:cNvSpPr txBox="1"/>
          <p:nvPr/>
        </p:nvSpPr>
        <p:spPr>
          <a:xfrm>
            <a:off x="9938205" y="3077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07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Isosceles Triangle 71">
            <a:extLst>
              <a:ext uri="{FF2B5EF4-FFF2-40B4-BE49-F238E27FC236}">
                <a16:creationId xmlns:a16="http://schemas.microsoft.com/office/drawing/2014/main" id="{13CB475A-3318-46B8-8071-BC6C45C6B38F}"/>
              </a:ext>
            </a:extLst>
          </p:cNvPr>
          <p:cNvSpPr/>
          <p:nvPr/>
        </p:nvSpPr>
        <p:spPr>
          <a:xfrm>
            <a:off x="3065350" y="2789917"/>
            <a:ext cx="180000" cy="216000"/>
          </a:xfrm>
          <a:prstGeom prst="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accent6"/>
              </a:solidFill>
            </a:endParaRPr>
          </a:p>
        </p:txBody>
      </p:sp>
      <p:sp>
        <p:nvSpPr>
          <p:cNvPr id="56" name="Isosceles Triangle 72">
            <a:extLst>
              <a:ext uri="{FF2B5EF4-FFF2-40B4-BE49-F238E27FC236}">
                <a16:creationId xmlns:a16="http://schemas.microsoft.com/office/drawing/2014/main" id="{3B98A398-D5F0-48ED-B381-5741B8FE328B}"/>
              </a:ext>
            </a:extLst>
          </p:cNvPr>
          <p:cNvSpPr/>
          <p:nvPr/>
        </p:nvSpPr>
        <p:spPr>
          <a:xfrm>
            <a:off x="6030898" y="2778116"/>
            <a:ext cx="180000" cy="21600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7" name="Isosceles Triangle 73">
            <a:extLst>
              <a:ext uri="{FF2B5EF4-FFF2-40B4-BE49-F238E27FC236}">
                <a16:creationId xmlns:a16="http://schemas.microsoft.com/office/drawing/2014/main" id="{CC1C4E75-1493-431C-AD3F-2F5E227FD8F0}"/>
              </a:ext>
            </a:extLst>
          </p:cNvPr>
          <p:cNvSpPr/>
          <p:nvPr/>
        </p:nvSpPr>
        <p:spPr>
          <a:xfrm>
            <a:off x="8959040" y="2795401"/>
            <a:ext cx="180000" cy="216000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8" name="Isosceles Triangle 74">
            <a:extLst>
              <a:ext uri="{FF2B5EF4-FFF2-40B4-BE49-F238E27FC236}">
                <a16:creationId xmlns:a16="http://schemas.microsoft.com/office/drawing/2014/main" id="{1A5B92C0-C9D4-4D69-9E80-0D6BFB2FFE8A}"/>
              </a:ext>
            </a:extLst>
          </p:cNvPr>
          <p:cNvSpPr/>
          <p:nvPr/>
        </p:nvSpPr>
        <p:spPr>
          <a:xfrm rot="10800000">
            <a:off x="4539197" y="3520132"/>
            <a:ext cx="180000" cy="216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9" name="Isosceles Triangle 75">
            <a:extLst>
              <a:ext uri="{FF2B5EF4-FFF2-40B4-BE49-F238E27FC236}">
                <a16:creationId xmlns:a16="http://schemas.microsoft.com/office/drawing/2014/main" id="{545B327E-0AF0-4599-92D9-2826FD1A64FE}"/>
              </a:ext>
            </a:extLst>
          </p:cNvPr>
          <p:cNvSpPr/>
          <p:nvPr/>
        </p:nvSpPr>
        <p:spPr>
          <a:xfrm rot="10800000">
            <a:off x="7504763" y="3503571"/>
            <a:ext cx="180000" cy="216000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0" name="Isosceles Triangle 76">
            <a:extLst>
              <a:ext uri="{FF2B5EF4-FFF2-40B4-BE49-F238E27FC236}">
                <a16:creationId xmlns:a16="http://schemas.microsoft.com/office/drawing/2014/main" id="{FF632457-BFA9-4335-881A-1AB0F53195FB}"/>
              </a:ext>
            </a:extLst>
          </p:cNvPr>
          <p:cNvSpPr/>
          <p:nvPr/>
        </p:nvSpPr>
        <p:spPr>
          <a:xfrm rot="10800000">
            <a:off x="10452249" y="3504758"/>
            <a:ext cx="180000" cy="216000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pSp>
        <p:nvGrpSpPr>
          <p:cNvPr id="61" name="Group 78">
            <a:extLst>
              <a:ext uri="{FF2B5EF4-FFF2-40B4-BE49-F238E27FC236}">
                <a16:creationId xmlns:a16="http://schemas.microsoft.com/office/drawing/2014/main" id="{11A1A367-463E-4F0A-B68E-7D595D6D8E42}"/>
              </a:ext>
            </a:extLst>
          </p:cNvPr>
          <p:cNvGrpSpPr/>
          <p:nvPr/>
        </p:nvGrpSpPr>
        <p:grpSpPr>
          <a:xfrm>
            <a:off x="4954800" y="1825747"/>
            <a:ext cx="2499893" cy="829368"/>
            <a:chOff x="931433" y="1475597"/>
            <a:chExt cx="2499893" cy="829368"/>
          </a:xfrm>
        </p:grpSpPr>
        <p:sp>
          <p:nvSpPr>
            <p:cNvPr id="62" name="TextBox 79">
              <a:extLst>
                <a:ext uri="{FF2B5EF4-FFF2-40B4-BE49-F238E27FC236}">
                  <a16:creationId xmlns:a16="http://schemas.microsoft.com/office/drawing/2014/main" id="{913696AB-3E2F-41EF-A4D9-FBF038544D83}"/>
                </a:ext>
              </a:extLst>
            </p:cNvPr>
            <p:cNvSpPr txBox="1"/>
            <p:nvPr/>
          </p:nvSpPr>
          <p:spPr>
            <a:xfrm>
              <a:off x="931433" y="1597079"/>
              <a:ext cx="2499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th-TH" sz="2000" dirty="0">
                  <a:solidFill>
                    <a:schemeClr val="accent3">
                      <a:lumMod val="75000"/>
                    </a:schemeClr>
                  </a:solidFill>
                  <a:latin typeface="FC Home" panose="020B0500040200020003" pitchFamily="34" charset="-34"/>
                  <a:cs typeface="FC Home" panose="020B0500040200020003" pitchFamily="34" charset="-34"/>
                </a:rPr>
                <a:t>วิเคราะห์ ออกแบบส่วนติดต่อผู้ใช้งาน</a:t>
              </a:r>
              <a:endParaRPr lang="ko-KR" altLang="en-US" sz="2000" b="1" dirty="0">
                <a:solidFill>
                  <a:schemeClr val="accent3">
                    <a:lumMod val="75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endParaRPr>
            </a:p>
          </p:txBody>
        </p:sp>
        <p:sp>
          <p:nvSpPr>
            <p:cNvPr id="63" name="TextBox 80">
              <a:extLst>
                <a:ext uri="{FF2B5EF4-FFF2-40B4-BE49-F238E27FC236}">
                  <a16:creationId xmlns:a16="http://schemas.microsoft.com/office/drawing/2014/main" id="{8625B750-34BE-41D3-93AF-BCA2E48BC4A7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5" name="TextBox 83">
            <a:extLst>
              <a:ext uri="{FF2B5EF4-FFF2-40B4-BE49-F238E27FC236}">
                <a16:creationId xmlns:a16="http://schemas.microsoft.com/office/drawing/2014/main" id="{1D3FA756-5613-41B0-AA38-DE134BC1B842}"/>
              </a:ext>
            </a:extLst>
          </p:cNvPr>
          <p:cNvSpPr txBox="1"/>
          <p:nvPr/>
        </p:nvSpPr>
        <p:spPr>
          <a:xfrm>
            <a:off x="8436937" y="2307121"/>
            <a:ext cx="1830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accent3">
                    <a:lumMod val="75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พัฒนาเว็บไซต์</a:t>
            </a:r>
            <a:endParaRPr lang="ko-KR" altLang="en-US" sz="2000" b="1" dirty="0">
              <a:solidFill>
                <a:schemeClr val="accent3">
                  <a:lumMod val="75000"/>
                </a:schemeClr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pSp>
        <p:nvGrpSpPr>
          <p:cNvPr id="67" name="Group 86">
            <a:extLst>
              <a:ext uri="{FF2B5EF4-FFF2-40B4-BE49-F238E27FC236}">
                <a16:creationId xmlns:a16="http://schemas.microsoft.com/office/drawing/2014/main" id="{31FEA6AA-0751-4CBF-B52C-1D61C5FB2509}"/>
              </a:ext>
            </a:extLst>
          </p:cNvPr>
          <p:cNvGrpSpPr/>
          <p:nvPr/>
        </p:nvGrpSpPr>
        <p:grpSpPr>
          <a:xfrm>
            <a:off x="3345149" y="3802142"/>
            <a:ext cx="2388096" cy="1044817"/>
            <a:chOff x="1079627" y="707779"/>
            <a:chExt cx="2388096" cy="1044817"/>
          </a:xfrm>
        </p:grpSpPr>
        <p:sp>
          <p:nvSpPr>
            <p:cNvPr id="68" name="TextBox 87">
              <a:extLst>
                <a:ext uri="{FF2B5EF4-FFF2-40B4-BE49-F238E27FC236}">
                  <a16:creationId xmlns:a16="http://schemas.microsoft.com/office/drawing/2014/main" id="{85871F69-04FB-4C17-A763-E5E9DF0FE4CC}"/>
                </a:ext>
              </a:extLst>
            </p:cNvPr>
            <p:cNvSpPr txBox="1"/>
            <p:nvPr/>
          </p:nvSpPr>
          <p:spPr>
            <a:xfrm>
              <a:off x="1079627" y="707779"/>
              <a:ext cx="23880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th-TH" sz="2000" dirty="0">
                  <a:solidFill>
                    <a:schemeClr val="accent3">
                      <a:lumMod val="75000"/>
                    </a:schemeClr>
                  </a:solidFill>
                  <a:latin typeface="FC Home" panose="020B0500040200020003" pitchFamily="34" charset="-34"/>
                  <a:cs typeface="FC Home" panose="020B0500040200020003" pitchFamily="34" charset="-34"/>
                </a:rPr>
                <a:t>วิเคราะห์ออกแบบระบบ</a:t>
              </a:r>
              <a:endParaRPr lang="ko-KR" altLang="en-US" sz="2000" b="1" dirty="0">
                <a:solidFill>
                  <a:schemeClr val="accent3">
                    <a:lumMod val="75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endParaRPr>
            </a:p>
          </p:txBody>
        </p:sp>
        <p:sp>
          <p:nvSpPr>
            <p:cNvPr id="69" name="TextBox 88">
              <a:extLst>
                <a:ext uri="{FF2B5EF4-FFF2-40B4-BE49-F238E27FC236}">
                  <a16:creationId xmlns:a16="http://schemas.microsoft.com/office/drawing/2014/main" id="{794BEC30-6E54-49AD-ADAB-90466BA58952}"/>
                </a:ext>
              </a:extLst>
            </p:cNvPr>
            <p:cNvSpPr txBox="1"/>
            <p:nvPr/>
          </p:nvSpPr>
          <p:spPr>
            <a:xfrm>
              <a:off x="1331640" y="1475597"/>
              <a:ext cx="17891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1" name="TextBox 91">
            <a:extLst>
              <a:ext uri="{FF2B5EF4-FFF2-40B4-BE49-F238E27FC236}">
                <a16:creationId xmlns:a16="http://schemas.microsoft.com/office/drawing/2014/main" id="{E7F85627-00CD-4460-8083-8B28310BD69A}"/>
              </a:ext>
            </a:extLst>
          </p:cNvPr>
          <p:cNvSpPr txBox="1"/>
          <p:nvPr/>
        </p:nvSpPr>
        <p:spPr>
          <a:xfrm>
            <a:off x="5924184" y="3817569"/>
            <a:ext cx="2902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th-TH" sz="2000" dirty="0">
                <a:solidFill>
                  <a:schemeClr val="accent3">
                    <a:lumMod val="75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ศึกษา วิเคราะห์อัลกอริทึม</a:t>
            </a:r>
            <a:endParaRPr lang="ko-KR" altLang="en-US" sz="2000" b="1" dirty="0">
              <a:solidFill>
                <a:schemeClr val="accent3">
                  <a:lumMod val="75000"/>
                </a:schemeClr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74" name="TextBox 95">
            <a:extLst>
              <a:ext uri="{FF2B5EF4-FFF2-40B4-BE49-F238E27FC236}">
                <a16:creationId xmlns:a16="http://schemas.microsoft.com/office/drawing/2014/main" id="{269FDB80-6030-4501-82B2-2E214F8F104C}"/>
              </a:ext>
            </a:extLst>
          </p:cNvPr>
          <p:cNvSpPr txBox="1"/>
          <p:nvPr/>
        </p:nvSpPr>
        <p:spPr>
          <a:xfrm>
            <a:off x="9421861" y="3854982"/>
            <a:ext cx="2770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2000" dirty="0">
                <a:solidFill>
                  <a:schemeClr val="accent3">
                    <a:lumMod val="75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ทดสอบ ตรวจสอบข้อผิดพลาด แก้ไขส่วนที่ผิดพลาดให้สามารถดำเนินผมตามเป้าหมายในการพัฒนา</a:t>
            </a:r>
            <a:endParaRPr lang="en-US" sz="2000" dirty="0">
              <a:solidFill>
                <a:schemeClr val="accent3">
                  <a:lumMod val="75000"/>
                </a:schemeClr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76" name="Rectangle 16">
            <a:extLst>
              <a:ext uri="{FF2B5EF4-FFF2-40B4-BE49-F238E27FC236}">
                <a16:creationId xmlns:a16="http://schemas.microsoft.com/office/drawing/2014/main" id="{F530973C-2E9F-49AE-B46E-C5B1139E205E}"/>
              </a:ext>
            </a:extLst>
          </p:cNvPr>
          <p:cNvSpPr/>
          <p:nvPr/>
        </p:nvSpPr>
        <p:spPr>
          <a:xfrm rot="2700000">
            <a:off x="5645418" y="4026584"/>
            <a:ext cx="323388" cy="579774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7" name="Rectangle 9">
            <a:extLst>
              <a:ext uri="{FF2B5EF4-FFF2-40B4-BE49-F238E27FC236}">
                <a16:creationId xmlns:a16="http://schemas.microsoft.com/office/drawing/2014/main" id="{A241B07F-6C24-4AB0-947B-86EBCB8D3E63}"/>
              </a:ext>
            </a:extLst>
          </p:cNvPr>
          <p:cNvSpPr/>
          <p:nvPr/>
        </p:nvSpPr>
        <p:spPr>
          <a:xfrm rot="2331450">
            <a:off x="2543084" y="5874327"/>
            <a:ext cx="400663" cy="375057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78" name="Rounded Rectangle 5">
            <a:extLst>
              <a:ext uri="{FF2B5EF4-FFF2-40B4-BE49-F238E27FC236}">
                <a16:creationId xmlns:a16="http://schemas.microsoft.com/office/drawing/2014/main" id="{75150AF0-7ED2-428B-982E-9DCAE824BDB0}"/>
              </a:ext>
            </a:extLst>
          </p:cNvPr>
          <p:cNvSpPr/>
          <p:nvPr/>
        </p:nvSpPr>
        <p:spPr>
          <a:xfrm flipH="1">
            <a:off x="7227013" y="1883466"/>
            <a:ext cx="476328" cy="392942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3" name="TextBox 65">
            <a:extLst>
              <a:ext uri="{FF2B5EF4-FFF2-40B4-BE49-F238E27FC236}">
                <a16:creationId xmlns:a16="http://schemas.microsoft.com/office/drawing/2014/main" id="{B3938F2D-07A2-4C90-9211-1E2FDBEB7621}"/>
              </a:ext>
            </a:extLst>
          </p:cNvPr>
          <p:cNvSpPr txBox="1"/>
          <p:nvPr/>
        </p:nvSpPr>
        <p:spPr>
          <a:xfrm>
            <a:off x="231900" y="3585440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2014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5" name="Isosceles Triangle 74">
            <a:extLst>
              <a:ext uri="{FF2B5EF4-FFF2-40B4-BE49-F238E27FC236}">
                <a16:creationId xmlns:a16="http://schemas.microsoft.com/office/drawing/2014/main" id="{1A5B92C0-C9D4-4D69-9E80-0D6BFB2FFE8A}"/>
              </a:ext>
            </a:extLst>
          </p:cNvPr>
          <p:cNvSpPr/>
          <p:nvPr/>
        </p:nvSpPr>
        <p:spPr>
          <a:xfrm rot="10800000">
            <a:off x="1595362" y="3507432"/>
            <a:ext cx="180000" cy="216000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7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2381329" y="3019954"/>
            <a:ext cx="1452329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8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3864578" y="3024211"/>
            <a:ext cx="1452329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9" name="Rectangle 64">
            <a:extLst>
              <a:ext uri="{FF2B5EF4-FFF2-40B4-BE49-F238E27FC236}">
                <a16:creationId xmlns:a16="http://schemas.microsoft.com/office/drawing/2014/main" id="{41A3AA89-9F6F-499A-B5E2-56B22A978194}"/>
              </a:ext>
            </a:extLst>
          </p:cNvPr>
          <p:cNvSpPr/>
          <p:nvPr/>
        </p:nvSpPr>
        <p:spPr>
          <a:xfrm>
            <a:off x="909108" y="3024101"/>
            <a:ext cx="1452329" cy="47063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0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3958436" y="3087465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1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2527063" y="3077439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92" name="TextBox 67">
            <a:extLst>
              <a:ext uri="{FF2B5EF4-FFF2-40B4-BE49-F238E27FC236}">
                <a16:creationId xmlns:a16="http://schemas.microsoft.com/office/drawing/2014/main" id="{D1555AEC-7171-4A7B-9A52-68A082D9842B}"/>
              </a:ext>
            </a:extLst>
          </p:cNvPr>
          <p:cNvSpPr txBox="1"/>
          <p:nvPr/>
        </p:nvSpPr>
        <p:spPr>
          <a:xfrm>
            <a:off x="1015177" y="3037182"/>
            <a:ext cx="1188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3" name="Group 56">
            <a:extLst>
              <a:ext uri="{FF2B5EF4-FFF2-40B4-BE49-F238E27FC236}">
                <a16:creationId xmlns:a16="http://schemas.microsoft.com/office/drawing/2014/main" id="{F4FE6214-FF6D-45AB-B5A6-A4AAAF04123D}"/>
              </a:ext>
            </a:extLst>
          </p:cNvPr>
          <p:cNvGrpSpPr/>
          <p:nvPr/>
        </p:nvGrpSpPr>
        <p:grpSpPr>
          <a:xfrm>
            <a:off x="131833" y="3794360"/>
            <a:ext cx="3692805" cy="2178551"/>
            <a:chOff x="1331624" y="1113536"/>
            <a:chExt cx="2274159" cy="2178551"/>
          </a:xfrm>
        </p:grpSpPr>
        <p:sp>
          <p:nvSpPr>
            <p:cNvPr id="94" name="TextBox 57">
              <a:extLst>
                <a:ext uri="{FF2B5EF4-FFF2-40B4-BE49-F238E27FC236}">
                  <a16:creationId xmlns:a16="http://schemas.microsoft.com/office/drawing/2014/main" id="{88134E8C-4303-4D21-9C92-A0DE4760FB14}"/>
                </a:ext>
              </a:extLst>
            </p:cNvPr>
            <p:cNvSpPr txBox="1"/>
            <p:nvPr/>
          </p:nvSpPr>
          <p:spPr>
            <a:xfrm>
              <a:off x="1340096" y="1113536"/>
              <a:ext cx="226568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sz="2000" dirty="0">
                  <a:solidFill>
                    <a:schemeClr val="accent3">
                      <a:lumMod val="75000"/>
                    </a:schemeClr>
                  </a:solidFill>
                  <a:latin typeface="FC Home" panose="020B0500040200020003" pitchFamily="34" charset="-34"/>
                  <a:cs typeface="FC Home" panose="020B0500040200020003" pitchFamily="34" charset="-34"/>
                </a:rPr>
                <a:t>ค้นคว้า และศึกษาทฤษฎีที่เกี่ยวข้อง</a:t>
              </a:r>
              <a:endParaRPr lang="ko-KR" altLang="en-US" sz="2000" b="1" dirty="0">
                <a:solidFill>
                  <a:schemeClr val="accent3">
                    <a:lumMod val="75000"/>
                  </a:schemeClr>
                </a:solidFill>
                <a:latin typeface="FC Home" panose="020B0500040200020003" pitchFamily="34" charset="-34"/>
                <a:cs typeface="FC Home" panose="020B0500040200020003" pitchFamily="34" charset="-34"/>
              </a:endParaRPr>
            </a:p>
          </p:txBody>
        </p:sp>
        <p:sp>
          <p:nvSpPr>
            <p:cNvPr id="95" name="TextBox 58">
              <a:extLst>
                <a:ext uri="{FF2B5EF4-FFF2-40B4-BE49-F238E27FC236}">
                  <a16:creationId xmlns:a16="http://schemas.microsoft.com/office/drawing/2014/main" id="{374099A2-4E82-4F94-8863-2DC4E68DE5A4}"/>
                </a:ext>
              </a:extLst>
            </p:cNvPr>
            <p:cNvSpPr txBox="1"/>
            <p:nvPr/>
          </p:nvSpPr>
          <p:spPr>
            <a:xfrm>
              <a:off x="1331624" y="1537761"/>
              <a:ext cx="1959904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th-TH" dirty="0">
                  <a:latin typeface="FC Home" panose="020B0500040200020003" pitchFamily="34" charset="-34"/>
                  <a:cs typeface="FC Home" panose="020B0500040200020003" pitchFamily="34" charset="-34"/>
                </a:rPr>
                <a:t>ทำการศึกษาค้นคว้าข้อมูล และทฤษฎีที่เกี่ยวข้องเกี่ยวกับการเช่ารถยนต์ในบริษัทต่าง ๆ และหลักการทำ </a:t>
              </a:r>
              <a:r>
                <a:rPr lang="en-US" dirty="0">
                  <a:latin typeface="FC Home" panose="020B0500040200020003" pitchFamily="34" charset="-34"/>
                  <a:cs typeface="FC Home" panose="020B0500040200020003" pitchFamily="34" charset="-34"/>
                </a:rPr>
                <a:t>Web Application</a:t>
              </a:r>
              <a:r>
                <a:rPr lang="en-US" b="1" dirty="0">
                  <a:latin typeface="FC Home" panose="020B0500040200020003" pitchFamily="34" charset="-34"/>
                  <a:cs typeface="FC Home" panose="020B0500040200020003" pitchFamily="34" charset="-34"/>
                </a:rPr>
                <a:t> </a:t>
              </a:r>
              <a:r>
                <a:rPr lang="th-TH" dirty="0">
                  <a:latin typeface="FC Home" panose="020B0500040200020003" pitchFamily="34" charset="-34"/>
                  <a:cs typeface="FC Home" panose="020B0500040200020003" pitchFamily="34" charset="-34"/>
                </a:rPr>
                <a:t>ที่ทำงานผ่าน </a:t>
              </a:r>
              <a:r>
                <a:rPr lang="en-US" dirty="0">
                  <a:latin typeface="FC Home" panose="020B0500040200020003" pitchFamily="34" charset="-34"/>
                  <a:cs typeface="FC Home" panose="020B0500040200020003" pitchFamily="34" charset="-34"/>
                </a:rPr>
                <a:t>Browser</a:t>
              </a:r>
              <a:r>
                <a:rPr lang="en-US" b="1" dirty="0">
                  <a:latin typeface="FC Home" panose="020B0500040200020003" pitchFamily="34" charset="-34"/>
                  <a:cs typeface="FC Home" panose="020B0500040200020003" pitchFamily="34" charset="-34"/>
                </a:rPr>
                <a:t> </a:t>
              </a:r>
              <a:r>
                <a:rPr lang="th-TH" dirty="0">
                  <a:latin typeface="FC Home" panose="020B0500040200020003" pitchFamily="34" charset="-34"/>
                  <a:cs typeface="FC Home" panose="020B0500040200020003" pitchFamily="34" charset="-34"/>
                </a:rPr>
                <a:t>รวมถึงทฤษฎีอื่น ๆ ที่สามารถนำมาประยุกต์ใช้ในโครงงานนี้</a:t>
              </a:r>
              <a:endParaRPr lang="en-US" dirty="0">
                <a:latin typeface="FC Home" panose="020B0500040200020003" pitchFamily="34" charset="-34"/>
                <a:cs typeface="FC Home" panose="020B0500040200020003" pitchFamily="34" charset="-34"/>
              </a:endParaRPr>
            </a:p>
          </p:txBody>
        </p:sp>
      </p:grpSp>
      <p:sp>
        <p:nvSpPr>
          <p:cNvPr id="96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330817" y="1923271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8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8700038" y="3649643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1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7429973">
            <a:off x="9866428" y="2040988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22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 rot="1259472">
            <a:off x="10288172" y="534573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581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95E3BD7D-EEC6-41FC-867D-95F2B71346B3}"/>
              </a:ext>
            </a:extLst>
          </p:cNvPr>
          <p:cNvSpPr txBox="1"/>
          <p:nvPr/>
        </p:nvSpPr>
        <p:spPr>
          <a:xfrm>
            <a:off x="6206943" y="723846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01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212376" y="2045758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02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1698034" y="333672"/>
            <a:ext cx="4223387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60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ประโยชน์ที่คาดว่าจะได้รับ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7" name="สี่เหลี่ยมผืนผ้า 6"/>
          <p:cNvSpPr/>
          <p:nvPr/>
        </p:nvSpPr>
        <p:spPr>
          <a:xfrm>
            <a:off x="7151504" y="800157"/>
            <a:ext cx="42720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Calibri" panose="020F0502020204030204" pitchFamily="34" charset="0"/>
                <a:cs typeface="FC Home" panose="020B0500040200020003" pitchFamily="34" charset="-34"/>
              </a:rPr>
              <a:t>สามารถลดขั้นตอนการติดต่อ ในการขอเอกสารและสอบถามข้อมูลกับงานทะเบียน</a:t>
            </a:r>
            <a:endParaRPr lang="th-TH" sz="2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F627DDE9-FE7C-4B7E-A047-E092B6A88859}"/>
              </a:ext>
            </a:extLst>
          </p:cNvPr>
          <p:cNvSpPr txBox="1"/>
          <p:nvPr/>
        </p:nvSpPr>
        <p:spPr>
          <a:xfrm>
            <a:off x="6243488" y="3378033"/>
            <a:ext cx="981106" cy="77751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03</a:t>
            </a:r>
            <a:endParaRPr lang="ko-KR" altLang="en-US" sz="4400" b="1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0" name="สี่เหลี่ยมผืนผ้า 9"/>
          <p:cNvSpPr/>
          <p:nvPr/>
        </p:nvSpPr>
        <p:spPr>
          <a:xfrm>
            <a:off x="7151504" y="2272664"/>
            <a:ext cx="44435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Calibri" panose="020F0502020204030204" pitchFamily="34" charset="0"/>
                <a:cs typeface="FC Home" panose="020B0500040200020003" pitchFamily="34" charset="-34"/>
              </a:rPr>
              <a:t>สามารถอำนวยความสะดวกให้แก่ผู้ใช้งาน ในการสอบถามข้อมูลและขอเอกสาร </a:t>
            </a:r>
            <a:endParaRPr lang="th-TH" sz="2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sp>
        <p:nvSpPr>
          <p:cNvPr id="11" name="สี่เหลี่ยมผืนผ้า 10"/>
          <p:cNvSpPr/>
          <p:nvPr/>
        </p:nvSpPr>
        <p:spPr>
          <a:xfrm>
            <a:off x="7188049" y="3380227"/>
            <a:ext cx="41693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th-TH" sz="2400" dirty="0">
                <a:solidFill>
                  <a:schemeClr val="bg1"/>
                </a:solidFill>
                <a:latin typeface="FC Home" panose="020B0500040200020003" pitchFamily="34" charset="-34"/>
                <a:ea typeface="Calibri" panose="020F0502020204030204" pitchFamily="34" charset="0"/>
                <a:cs typeface="FC Home" panose="020B0500040200020003" pitchFamily="34" charset="-34"/>
              </a:rPr>
              <a:t>สามารถใช้เป็นทางเลือกในการสอบถามข้อมูลต่างๆของงานทะเบียนได้</a:t>
            </a:r>
            <a:endParaRPr lang="th-TH" sz="2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948BBC2E-AE62-4BB3-A0A0-5F63929C92BB}"/>
              </a:ext>
            </a:extLst>
          </p:cNvPr>
          <p:cNvGrpSpPr/>
          <p:nvPr/>
        </p:nvGrpSpPr>
        <p:grpSpPr>
          <a:xfrm>
            <a:off x="9448799" y="5346699"/>
            <a:ext cx="2487819" cy="1260313"/>
            <a:chOff x="-548507" y="477868"/>
            <a:chExt cx="11570449" cy="6357177"/>
          </a:xfrm>
        </p:grpSpPr>
        <p:sp>
          <p:nvSpPr>
            <p:cNvPr id="13" name="Freeform: Shape 7">
              <a:extLst>
                <a:ext uri="{FF2B5EF4-FFF2-40B4-BE49-F238E27FC236}">
                  <a16:creationId xmlns:a16="http://schemas.microsoft.com/office/drawing/2014/main" id="{7A6E8481-3AB3-45E1-A440-2F23D60DD66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">
              <a:extLst>
                <a:ext uri="{FF2B5EF4-FFF2-40B4-BE49-F238E27FC236}">
                  <a16:creationId xmlns:a16="http://schemas.microsoft.com/office/drawing/2014/main" id="{EB6CD753-04FC-4319-AC94-B137B972FDB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9549C632-E165-48AD-A891-D4216ABE3A9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388B5DF6-5D53-4E85-8014-6DD8CC694201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BE5156B0-8852-46BD-BF54-6974C42CA0C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2">
              <a:extLst>
                <a:ext uri="{FF2B5EF4-FFF2-40B4-BE49-F238E27FC236}">
                  <a16:creationId xmlns:a16="http://schemas.microsoft.com/office/drawing/2014/main" id="{7DBB1B38-0AA0-47B1-9498-26BF915FE3BC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" name="Rectangle: Rounded Corners 17">
                <a:extLst>
                  <a:ext uri="{FF2B5EF4-FFF2-40B4-BE49-F238E27FC236}">
                    <a16:creationId xmlns:a16="http://schemas.microsoft.com/office/drawing/2014/main" id="{16F7A6C2-0059-4489-A041-02FB43C2F76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18">
                <a:extLst>
                  <a:ext uri="{FF2B5EF4-FFF2-40B4-BE49-F238E27FC236}">
                    <a16:creationId xmlns:a16="http://schemas.microsoft.com/office/drawing/2014/main" id="{5E4C542C-738B-4BC7-AEB7-7D6C8E3A1D0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B811A6E9-24E0-41F3-BA3E-146D0EF77E9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1" name="Rectangle: Rounded Corners 15">
                <a:extLst>
                  <a:ext uri="{FF2B5EF4-FFF2-40B4-BE49-F238E27FC236}">
                    <a16:creationId xmlns:a16="http://schemas.microsoft.com/office/drawing/2014/main" id="{2FCEC7B3-2F1D-44D4-95D8-991C7E06817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16">
                <a:extLst>
                  <a:ext uri="{FF2B5EF4-FFF2-40B4-BE49-F238E27FC236}">
                    <a16:creationId xmlns:a16="http://schemas.microsoft.com/office/drawing/2014/main" id="{797907ED-2F00-4520-954F-F37E2B3BFE8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7C0CD6EB-EB77-401E-9F24-16A2F06F754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7" name="TextBox 5">
            <a:extLst>
              <a:ext uri="{FF2B5EF4-FFF2-40B4-BE49-F238E27FC236}">
                <a16:creationId xmlns:a16="http://schemas.microsoft.com/office/drawing/2014/main" id="{1148EEF9-F556-4BE1-BDBA-BAD45579F9D5}"/>
              </a:ext>
            </a:extLst>
          </p:cNvPr>
          <p:cNvSpPr txBox="1"/>
          <p:nvPr/>
        </p:nvSpPr>
        <p:spPr>
          <a:xfrm>
            <a:off x="9948901" y="5903172"/>
            <a:ext cx="1570236" cy="400110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Broadway" panose="04040905080B02020502" pitchFamily="82" charset="0"/>
                <a:cs typeface="Arial" pitchFamily="34" charset="0"/>
              </a:rPr>
              <a:t>RMUTTO</a:t>
            </a:r>
          </a:p>
        </p:txBody>
      </p:sp>
    </p:spTree>
    <p:extLst>
      <p:ext uri="{BB962C8B-B14F-4D97-AF65-F5344CB8AC3E}">
        <p14:creationId xmlns:p14="http://schemas.microsoft.com/office/powerpoint/2010/main" val="2174581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2">
            <a:extLst>
              <a:ext uri="{FF2B5EF4-FFF2-40B4-BE49-F238E27FC236}">
                <a16:creationId xmlns:a16="http://schemas.microsoft.com/office/drawing/2014/main" id="{5CC4E829-C98C-406A-899E-9DF9815FA231}"/>
              </a:ext>
            </a:extLst>
          </p:cNvPr>
          <p:cNvSpPr/>
          <p:nvPr/>
        </p:nvSpPr>
        <p:spPr>
          <a:xfrm>
            <a:off x="1483817" y="0"/>
            <a:ext cx="4661840" cy="68580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1686745" y="221596"/>
            <a:ext cx="4223387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th-TH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ทรัพยากรที่ใช้</a:t>
            </a:r>
          </a:p>
          <a:p>
            <a:pPr algn="ctr"/>
            <a:r>
              <a:rPr lang="en-US" altLang="ko-KR" sz="5400" dirty="0">
                <a:solidFill>
                  <a:schemeClr val="bg1"/>
                </a:solidFill>
                <a:latin typeface="FC Home" panose="020B0500040200020003" pitchFamily="34" charset="-34"/>
                <a:cs typeface="FC Home" panose="020B0500040200020003" pitchFamily="34" charset="-34"/>
              </a:rPr>
              <a:t>: Hardware</a:t>
            </a:r>
            <a:endParaRPr lang="ko-KR" altLang="en-US" sz="5400" dirty="0">
              <a:solidFill>
                <a:schemeClr val="bg1"/>
              </a:solidFill>
              <a:latin typeface="FC Home" panose="020B0500040200020003" pitchFamily="34" charset="-34"/>
              <a:cs typeface="FC Home" panose="020B0500040200020003" pitchFamily="34" charset="-34"/>
            </a:endParaRPr>
          </a:p>
        </p:txBody>
      </p:sp>
      <p:grpSp>
        <p:nvGrpSpPr>
          <p:cNvPr id="12" name="Group 6">
            <a:extLst>
              <a:ext uri="{FF2B5EF4-FFF2-40B4-BE49-F238E27FC236}">
                <a16:creationId xmlns:a16="http://schemas.microsoft.com/office/drawing/2014/main" id="{948BBC2E-AE62-4BB3-A0A0-5F63929C92BB}"/>
              </a:ext>
            </a:extLst>
          </p:cNvPr>
          <p:cNvGrpSpPr/>
          <p:nvPr/>
        </p:nvGrpSpPr>
        <p:grpSpPr>
          <a:xfrm>
            <a:off x="9448799" y="5346699"/>
            <a:ext cx="2487819" cy="1260313"/>
            <a:chOff x="-548507" y="477868"/>
            <a:chExt cx="11570449" cy="6357177"/>
          </a:xfrm>
        </p:grpSpPr>
        <p:sp>
          <p:nvSpPr>
            <p:cNvPr id="13" name="Freeform: Shape 7">
              <a:extLst>
                <a:ext uri="{FF2B5EF4-FFF2-40B4-BE49-F238E27FC236}">
                  <a16:creationId xmlns:a16="http://schemas.microsoft.com/office/drawing/2014/main" id="{7A6E8481-3AB3-45E1-A440-2F23D60DD66D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8">
              <a:extLst>
                <a:ext uri="{FF2B5EF4-FFF2-40B4-BE49-F238E27FC236}">
                  <a16:creationId xmlns:a16="http://schemas.microsoft.com/office/drawing/2014/main" id="{EB6CD753-04FC-4319-AC94-B137B972FDB6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9">
              <a:extLst>
                <a:ext uri="{FF2B5EF4-FFF2-40B4-BE49-F238E27FC236}">
                  <a16:creationId xmlns:a16="http://schemas.microsoft.com/office/drawing/2014/main" id="{9549C632-E165-48AD-A891-D4216ABE3A9D}"/>
                </a:ext>
              </a:extLst>
            </p:cNvPr>
            <p:cNvSpPr/>
            <p:nvPr/>
          </p:nvSpPr>
          <p:spPr>
            <a:xfrm>
              <a:off x="1088451" y="839448"/>
              <a:ext cx="8283390" cy="5062073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0">
              <a:extLst>
                <a:ext uri="{FF2B5EF4-FFF2-40B4-BE49-F238E27FC236}">
                  <a16:creationId xmlns:a16="http://schemas.microsoft.com/office/drawing/2014/main" id="{388B5DF6-5D53-4E85-8014-6DD8CC694201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1">
              <a:extLst>
                <a:ext uri="{FF2B5EF4-FFF2-40B4-BE49-F238E27FC236}">
                  <a16:creationId xmlns:a16="http://schemas.microsoft.com/office/drawing/2014/main" id="{BE5156B0-8852-46BD-BF54-6974C42CA0C4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8" name="Group 12">
              <a:extLst>
                <a:ext uri="{FF2B5EF4-FFF2-40B4-BE49-F238E27FC236}">
                  <a16:creationId xmlns:a16="http://schemas.microsoft.com/office/drawing/2014/main" id="{7DBB1B38-0AA0-47B1-9498-26BF915FE3BC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3" name="Rectangle: Rounded Corners 17">
                <a:extLst>
                  <a:ext uri="{FF2B5EF4-FFF2-40B4-BE49-F238E27FC236}">
                    <a16:creationId xmlns:a16="http://schemas.microsoft.com/office/drawing/2014/main" id="{16F7A6C2-0059-4489-A041-02FB43C2F760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18">
                <a:extLst>
                  <a:ext uri="{FF2B5EF4-FFF2-40B4-BE49-F238E27FC236}">
                    <a16:creationId xmlns:a16="http://schemas.microsoft.com/office/drawing/2014/main" id="{5E4C542C-738B-4BC7-AEB7-7D6C8E3A1D07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3">
              <a:extLst>
                <a:ext uri="{FF2B5EF4-FFF2-40B4-BE49-F238E27FC236}">
                  <a16:creationId xmlns:a16="http://schemas.microsoft.com/office/drawing/2014/main" id="{B811A6E9-24E0-41F3-BA3E-146D0EF77E9A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1" name="Rectangle: Rounded Corners 15">
                <a:extLst>
                  <a:ext uri="{FF2B5EF4-FFF2-40B4-BE49-F238E27FC236}">
                    <a16:creationId xmlns:a16="http://schemas.microsoft.com/office/drawing/2014/main" id="{2FCEC7B3-2F1D-44D4-95D8-991C7E06817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: Rounded Corners 16">
                <a:extLst>
                  <a:ext uri="{FF2B5EF4-FFF2-40B4-BE49-F238E27FC236}">
                    <a16:creationId xmlns:a16="http://schemas.microsoft.com/office/drawing/2014/main" id="{797907ED-2F00-4520-954F-F37E2B3BFE8D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0" name="Freeform: Shape 14">
              <a:extLst>
                <a:ext uri="{FF2B5EF4-FFF2-40B4-BE49-F238E27FC236}">
                  <a16:creationId xmlns:a16="http://schemas.microsoft.com/office/drawing/2014/main" id="{7C0CD6EB-EB77-401E-9F24-16A2F06F7542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pic>
        <p:nvPicPr>
          <p:cNvPr id="5" name="รูปภาพ 4" descr="รูปภาพประกอบด้วย อุปกรณ์อิเล็กทรอนิกส์, คอมพิวเตอร์&#10;&#10;คำอธิบายที่สร้างโดยอัตโนมัติ">
            <a:extLst>
              <a:ext uri="{FF2B5EF4-FFF2-40B4-BE49-F238E27FC236}">
                <a16:creationId xmlns:a16="http://schemas.microsoft.com/office/drawing/2014/main" id="{DBA2D720-F331-6341-BE3C-AA28F4CE77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358" y="637258"/>
            <a:ext cx="3115733" cy="311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0980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-A1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70C0"/>
      </a:accent1>
      <a:accent2>
        <a:srgbClr val="0070C0"/>
      </a:accent2>
      <a:accent3>
        <a:srgbClr val="0070C0"/>
      </a:accent3>
      <a:accent4>
        <a:srgbClr val="0070C0"/>
      </a:accent4>
      <a:accent5>
        <a:srgbClr val="0070C0"/>
      </a:accent5>
      <a:accent6>
        <a:srgbClr val="0070C0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9617</TotalTime>
  <Words>897</Words>
  <Application>Microsoft Macintosh PowerPoint</Application>
  <PresentationFormat>แบบจอกว้าง</PresentationFormat>
  <Paragraphs>213</Paragraphs>
  <Slides>40</Slides>
  <Notes>0</Notes>
  <HiddenSlides>0</HiddenSlides>
  <MMClips>0</MMClips>
  <ScaleCrop>false</ScaleCrop>
  <HeadingPairs>
    <vt:vector size="6" baseType="variant">
      <vt:variant>
        <vt:lpstr>ฟอนต์ที่ถูกใช้</vt:lpstr>
      </vt:variant>
      <vt:variant>
        <vt:i4>6</vt:i4>
      </vt:variant>
      <vt:variant>
        <vt:lpstr>ธีม</vt:lpstr>
      </vt:variant>
      <vt:variant>
        <vt:i4>3</vt:i4>
      </vt:variant>
      <vt:variant>
        <vt:lpstr>ชื่อเรื่องสไลด์</vt:lpstr>
      </vt:variant>
      <vt:variant>
        <vt:i4>40</vt:i4>
      </vt:variant>
    </vt:vector>
  </HeadingPairs>
  <TitlesOfParts>
    <vt:vector size="49" baseType="lpstr">
      <vt:lpstr>FC Home Thin</vt:lpstr>
      <vt:lpstr>Broadway</vt:lpstr>
      <vt:lpstr>Calibri</vt:lpstr>
      <vt:lpstr>Arial</vt:lpstr>
      <vt:lpstr>FC Home</vt:lpstr>
      <vt:lpstr>Tahoma</vt:lpstr>
      <vt:lpstr>Cover and End Slide Master</vt:lpstr>
      <vt:lpstr>Contents Slide Master</vt:lpstr>
      <vt:lpstr>Section Break Slide Master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  <vt:lpstr>งานนำเสนอ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พฤกษ์ หอมนาน</cp:lastModifiedBy>
  <cp:revision>198</cp:revision>
  <dcterms:created xsi:type="dcterms:W3CDTF">2019-01-14T06:35:35Z</dcterms:created>
  <dcterms:modified xsi:type="dcterms:W3CDTF">2021-02-21T11:52:08Z</dcterms:modified>
</cp:coreProperties>
</file>